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66" r:id="rId3"/>
    <p:sldId id="274" r:id="rId4"/>
    <p:sldId id="276" r:id="rId5"/>
    <p:sldId id="278" r:id="rId6"/>
    <p:sldId id="280" r:id="rId7"/>
    <p:sldId id="279" r:id="rId8"/>
    <p:sldId id="273" r:id="rId9"/>
    <p:sldId id="281" r:id="rId10"/>
    <p:sldId id="282" r:id="rId11"/>
    <p:sldId id="257" r:id="rId12"/>
    <p:sldId id="283" r:id="rId13"/>
    <p:sldId id="265" r:id="rId14"/>
    <p:sldId id="270" r:id="rId15"/>
    <p:sldId id="271" r:id="rId16"/>
    <p:sldId id="272" r:id="rId17"/>
    <p:sldId id="284" r:id="rId18"/>
    <p:sldId id="286" r:id="rId19"/>
    <p:sldId id="28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125E5076-3810-47DD-B79F-674D7AD40C01}" styleName="">
    <a:wholeTbl>
      <a:tcTxStyle>
        <a:font>
          <a:latin typeface="+mn-lt"/>
          <a:ea typeface="+mn-ea"/>
          <a:cs typeface="+mn-cs"/>
        </a:font>
        <a:srgbClr val="FFFFFF"/>
      </a:tcTxStyle>
      <a:tcStyle>
        <a:tcBdr/>
        <a:fill>
          <a:solidFill>
            <a:srgbClr val="4472C4"/>
          </a:solidFill>
        </a:fill>
      </a:tcStyle>
    </a:wholeTbl>
    <a:band1H>
      <a:tcStyle>
        <a:tcBdr/>
        <a:fill>
          <a:solidFill>
            <a:srgbClr val="34599C"/>
          </a:solidFill>
        </a:fill>
      </a:tcStyle>
    </a:band1H>
    <a:band1V>
      <a:tcStyle>
        <a:tcBdr/>
        <a:fill>
          <a:solidFill>
            <a:srgbClr val="34599C"/>
          </a:solidFill>
        </a:fill>
      </a:tcStyle>
    </a:band1V>
    <a:lastCol>
      <a:tcTxStyle b="on">
        <a:font>
          <a:latin typeface=""/>
          <a:ea typeface=""/>
          <a:cs typeface=""/>
        </a:font>
      </a:tcTxStyle>
      <a:tcStyle>
        <a:tcBdr>
          <a:left>
            <a:ln w="25402" cap="flat" cmpd="sng" algn="ctr">
              <a:solidFill>
                <a:srgbClr val="FFFFFF"/>
              </a:solidFill>
              <a:prstDash val="solid"/>
              <a:round/>
              <a:headEnd type="none" w="med" len="med"/>
              <a:tailEnd type="none" w="med" len="med"/>
            </a:ln>
          </a:left>
        </a:tcBdr>
        <a:fill>
          <a:solidFill>
            <a:srgbClr val="34599C"/>
          </a:solidFill>
        </a:fill>
      </a:tcStyle>
    </a:lastCol>
    <a:firstCol>
      <a:tcTxStyle b="on">
        <a:font>
          <a:latin typeface=""/>
          <a:ea typeface=""/>
          <a:cs typeface=""/>
        </a:font>
      </a:tcTxStyle>
      <a:tcStyle>
        <a:tcBdr>
          <a:right>
            <a:ln w="25402" cap="flat" cmpd="sng" algn="ctr">
              <a:solidFill>
                <a:srgbClr val="FFFFFF"/>
              </a:solidFill>
              <a:prstDash val="solid"/>
              <a:round/>
              <a:headEnd type="none" w="med" len="med"/>
              <a:tailEnd type="none" w="med" len="med"/>
            </a:ln>
          </a:right>
        </a:tcBdr>
        <a:fill>
          <a:solidFill>
            <a:srgbClr val="34599C"/>
          </a:solidFill>
        </a:fill>
      </a:tcStyle>
    </a:firstCol>
    <a:lastRow>
      <a:tcTxStyle b="on">
        <a:font>
          <a:latin typeface=""/>
          <a:ea typeface=""/>
          <a:cs typeface=""/>
        </a:font>
      </a:tcTxStyle>
      <a:tcStyle>
        <a:tcBdr>
          <a:top>
            <a:ln w="25402" cap="flat" cmpd="sng" algn="ctr">
              <a:solidFill>
                <a:srgbClr val="FFFFFF"/>
              </a:solidFill>
              <a:prstDash val="solid"/>
              <a:round/>
              <a:headEnd type="none" w="med" len="med"/>
              <a:tailEnd type="none" w="med" len="med"/>
            </a:ln>
          </a:top>
        </a:tcBdr>
        <a:fill>
          <a:solidFill>
            <a:srgbClr val="2A4981"/>
          </a:solidFill>
        </a:fill>
      </a:tcStyle>
    </a:lastRow>
    <a:firstRow>
      <a:tcTxStyle b="on">
        <a:font>
          <a:latin typeface=""/>
          <a:ea typeface=""/>
          <a:cs typeface=""/>
        </a:font>
      </a:tcTxStyle>
      <a:tcStyle>
        <a:tcBdr>
          <a:bottom>
            <a:ln w="25402" cap="flat" cmpd="sng" algn="ctr">
              <a:solidFill>
                <a:srgbClr val="FFFFFF"/>
              </a:solidFill>
              <a:prstDash val="solid"/>
              <a:round/>
              <a:headEnd type="none" w="med" len="med"/>
              <a:tailEnd type="none" w="med" len="med"/>
            </a:ln>
          </a:bottom>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3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1CBABC-7C04-4441-83E3-EAA95F3C2294}"/>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3" name="Date Placeholder 2">
            <a:extLst>
              <a:ext uri="{FF2B5EF4-FFF2-40B4-BE49-F238E27FC236}">
                <a16:creationId xmlns:a16="http://schemas.microsoft.com/office/drawing/2014/main" id="{911A1875-2A18-47D8-9B3D-7818C0E83BF1}"/>
              </a:ext>
            </a:extLst>
          </p:cNvPr>
          <p:cNvSpPr txBox="1">
            <a:spLocks noGrp="1"/>
          </p:cNvSpPr>
          <p:nvPr>
            <p:ph type="dt" sz="quarter"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63524D8-9216-4EFB-996B-1B990A132107}" type="datetime1">
              <a:rPr lang="en-US" sz="1200" b="0" i="0" u="none" strike="noStrike" kern="1200" cap="none" spc="0" baseline="0">
                <a:solidFill>
                  <a:srgbClr val="000000"/>
                </a:solidFill>
                <a:uFillTx/>
                <a:latin typeface="Calibri"/>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6/14/2021</a:t>
            </a:fld>
            <a:endParaRPr lang="en-US" sz="1200" b="0" i="0" u="none" strike="noStrike" kern="1200" cap="none" spc="0" baseline="0">
              <a:solidFill>
                <a:srgbClr val="000000"/>
              </a:solidFill>
              <a:uFillTx/>
              <a:latin typeface="Calibri"/>
            </a:endParaRPr>
          </a:p>
        </p:txBody>
      </p:sp>
      <p:sp>
        <p:nvSpPr>
          <p:cNvPr id="4" name="Footer Placeholder 3">
            <a:extLst>
              <a:ext uri="{FF2B5EF4-FFF2-40B4-BE49-F238E27FC236}">
                <a16:creationId xmlns:a16="http://schemas.microsoft.com/office/drawing/2014/main" id="{3C75732D-CF89-4472-9439-0FB6AE5672AE}"/>
              </a:ext>
            </a:extLst>
          </p:cNvPr>
          <p:cNvSpPr txBox="1">
            <a:spLocks noGrp="1"/>
          </p:cNvSpPr>
          <p:nvPr>
            <p:ph type="ftr" sz="quarter" idx="2"/>
          </p:nvPr>
        </p:nvSpPr>
        <p:spPr>
          <a:xfrm>
            <a:off x="0"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5" name="Slide Number Placeholder 4">
            <a:extLst>
              <a:ext uri="{FF2B5EF4-FFF2-40B4-BE49-F238E27FC236}">
                <a16:creationId xmlns:a16="http://schemas.microsoft.com/office/drawing/2014/main" id="{8D00AE30-15C2-428B-AECA-F662B33E2F2D}"/>
              </a:ext>
            </a:extLst>
          </p:cNvPr>
          <p:cNvSpPr txBox="1">
            <a:spLocks noGrp="1"/>
          </p:cNvSpPr>
          <p:nvPr>
            <p:ph type="sldNum" sz="quarter" idx="3"/>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D472267-D960-493C-B8E4-BB75325A9DC6}" type="slidenum">
              <a:t>‹#›</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806884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4377CF-B619-407A-921B-A922E0F44C60}"/>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3" name="Date Placeholder 2">
            <a:extLst>
              <a:ext uri="{FF2B5EF4-FFF2-40B4-BE49-F238E27FC236}">
                <a16:creationId xmlns:a16="http://schemas.microsoft.com/office/drawing/2014/main" id="{C9420504-7F53-47ED-B4EF-5E61CFA6AC02}"/>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B64C7543-CDBF-4E15-BE57-6036C1C79F77}" type="datetime1">
              <a:rPr lang="en-US"/>
              <a:pPr lvl="0"/>
              <a:t>6/14/2021</a:t>
            </a:fld>
            <a:endParaRPr lang="en-US"/>
          </a:p>
        </p:txBody>
      </p:sp>
      <p:sp>
        <p:nvSpPr>
          <p:cNvPr id="4" name="Slide Image Placeholder 3">
            <a:extLst>
              <a:ext uri="{FF2B5EF4-FFF2-40B4-BE49-F238E27FC236}">
                <a16:creationId xmlns:a16="http://schemas.microsoft.com/office/drawing/2014/main" id="{44E7BC6A-FF47-4E4D-B564-C8E417A7A35A}"/>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EE10D703-9DE4-4010-ACE6-CF794FD662B6}"/>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26292FB-59C7-4336-BD0B-43257585096D}"/>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7" name="Slide Number Placeholder 6">
            <a:extLst>
              <a:ext uri="{FF2B5EF4-FFF2-40B4-BE49-F238E27FC236}">
                <a16:creationId xmlns:a16="http://schemas.microsoft.com/office/drawing/2014/main" id="{00ED56C8-F509-4E95-8021-401E8F61C6C4}"/>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ABF671AA-0845-4A92-86BC-EDC2D965ACB0}" type="slidenum">
              <a:t>‹#›</a:t>
            </a:fld>
            <a:endParaRPr lang="en-US"/>
          </a:p>
        </p:txBody>
      </p:sp>
    </p:spTree>
    <p:extLst>
      <p:ext uri="{BB962C8B-B14F-4D97-AF65-F5344CB8AC3E}">
        <p14:creationId xmlns:p14="http://schemas.microsoft.com/office/powerpoint/2010/main" val="3317900270"/>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FFC712-3672-4EDD-B43D-28C2F949F1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5030C4-E3FE-4F31-A6ED-66FEC29AE8ED}"/>
              </a:ext>
            </a:extLst>
          </p:cNvPr>
          <p:cNvSpPr txBox="1">
            <a:spLocks noGrp="1"/>
          </p:cNvSpPr>
          <p:nvPr>
            <p:ph type="body" sz="quarter" idx="1"/>
          </p:nvPr>
        </p:nvSpPr>
        <p:spPr/>
        <p:txBody>
          <a:bodyPr/>
          <a:lstStyle/>
          <a:p>
            <a:pPr lvl="0"/>
            <a:r>
              <a:rPr lang="en-US" b="1"/>
              <a:t>Notes to presenter: </a:t>
            </a:r>
          </a:p>
          <a:p>
            <a:pPr lvl="0"/>
            <a:r>
              <a:rPr lang="en-US" i="1">
                <a:latin typeface="Segoe UI" pitchFamily="34"/>
                <a:cs typeface="Segoe UI" pitchFamily="34"/>
              </a:rPr>
              <a:t>Description of what you learned in your own words on one side.</a:t>
            </a:r>
          </a:p>
          <a:p>
            <a:pPr marL="171450" lvl="0" indent="-171450">
              <a:buSzPct val="100000"/>
              <a:buFont typeface="Arial" pitchFamily="34"/>
              <a:buChar char="•"/>
            </a:pPr>
            <a:r>
              <a:rPr lang="en-US" i="1">
                <a:latin typeface="Segoe UI" pitchFamily="34"/>
                <a:cs typeface="Segoe UI" pitchFamily="34"/>
              </a:rPr>
              <a:t>Include information about the topic </a:t>
            </a:r>
          </a:p>
          <a:p>
            <a:pPr marL="171450" lvl="0" indent="-171450">
              <a:buSzPct val="100000"/>
              <a:buFont typeface="Arial" pitchFamily="34"/>
              <a:buChar char="•"/>
            </a:pPr>
            <a:r>
              <a:rPr lang="en-US" i="1">
                <a:latin typeface="Segoe UI" pitchFamily="34"/>
                <a:cs typeface="Segoe UI" pitchFamily="34"/>
              </a:rPr>
              <a:t>Details about the topic will also be helpful here.  </a:t>
            </a:r>
          </a:p>
          <a:p>
            <a:pPr marL="171450" lvl="0" indent="-171450">
              <a:buSzPct val="100000"/>
              <a:buFont typeface="Arial" pitchFamily="34"/>
              <a:buChar char="•"/>
            </a:pPr>
            <a:r>
              <a:rPr lang="en-US" i="1">
                <a:latin typeface="Segoe UI" pitchFamily="34"/>
                <a:cs typeface="Segoe UI" pitchFamily="34"/>
              </a:rPr>
              <a:t>Tell the story of your learning experience.  Just like a story there should always be a beginning, middle and an end.</a:t>
            </a:r>
          </a:p>
          <a:p>
            <a:pPr lvl="0"/>
            <a:r>
              <a:rPr lang="en-US" i="1">
                <a:latin typeface="Segoe UI" pitchFamily="34"/>
                <a:cs typeface="Segoe UI" pitchFamily="34"/>
              </a:rPr>
              <a:t>On the other side, you can add a graphic that provides evidence of what you learned.</a:t>
            </a:r>
          </a:p>
          <a:p>
            <a:pPr lvl="0"/>
            <a:endParaRPr lang="en-US"/>
          </a:p>
          <a:p>
            <a:pPr lvl="0"/>
            <a:r>
              <a:rPr lang="en-US"/>
              <a:t>Feel free to use more than one slide to reflect upon your process.  It also helps to add some video of your process.</a:t>
            </a:r>
          </a:p>
          <a:p>
            <a:pPr lvl="0"/>
            <a:endParaRPr lang="en-US"/>
          </a:p>
        </p:txBody>
      </p:sp>
      <p:sp>
        <p:nvSpPr>
          <p:cNvPr id="4" name="Slide Number Placeholder 3">
            <a:extLst>
              <a:ext uri="{FF2B5EF4-FFF2-40B4-BE49-F238E27FC236}">
                <a16:creationId xmlns:a16="http://schemas.microsoft.com/office/drawing/2014/main" id="{71238F86-BB67-49D3-AACB-DC3542E52067}"/>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85BA818-49D0-49EC-9935-B26A9A92E604}" type="slidenum">
              <a:t>2</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5B0FEC-9108-4799-BC50-29718747DD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E2DA9-640B-4C9E-BAF6-052FE4E3645C}"/>
              </a:ext>
            </a:extLst>
          </p:cNvPr>
          <p:cNvSpPr txBox="1">
            <a:spLocks noGrp="1"/>
          </p:cNvSpPr>
          <p:nvPr>
            <p:ph type="body" sz="quarter" idx="1"/>
          </p:nvPr>
        </p:nvSpPr>
        <p:spPr/>
        <p:txBody>
          <a:bodyPr/>
          <a:lstStyle/>
          <a:p>
            <a:pPr lvl="0"/>
            <a:r>
              <a:rPr lang="en-US" b="1"/>
              <a:t>Notes to presenter: </a:t>
            </a:r>
          </a:p>
          <a:p>
            <a:pPr lvl="0"/>
            <a:r>
              <a:rPr lang="en-US" i="1">
                <a:latin typeface="Segoe UI" pitchFamily="34"/>
                <a:cs typeface="Segoe UI" pitchFamily="34"/>
              </a:rPr>
              <a:t>What was important about this learning experience?</a:t>
            </a:r>
          </a:p>
          <a:p>
            <a:pPr lvl="0"/>
            <a:r>
              <a:rPr lang="en-US" i="1">
                <a:latin typeface="Segoe UI" pitchFamily="34"/>
                <a:cs typeface="Segoe UI" pitchFamily="34"/>
              </a:rPr>
              <a:t>How is it relevant to your course, yourself, or your society or community?</a:t>
            </a:r>
          </a:p>
          <a:p>
            <a:pPr lvl="0"/>
            <a:r>
              <a:rPr lang="en-US" i="1">
                <a:latin typeface="Segoe UI" pitchFamily="34"/>
                <a:cs typeface="Segoe UI" pitchFamily="34"/>
              </a:rPr>
              <a:t>Why is this significant?</a:t>
            </a:r>
          </a:p>
          <a:p>
            <a:pPr lvl="0"/>
            <a:endParaRPr lang="en-US"/>
          </a:p>
          <a:p>
            <a:pPr lvl="0"/>
            <a:r>
              <a:rPr lang="en-US"/>
              <a:t>This SmartArt allows you add images and text to help outline your process.  If a picture is worth a thousand words, then pictures and words should help you communicate this reflection on learning perfectly!  You can always click on Insert&gt;SmartArt to change this graphic or select the graphic and click on the Design contextual menu to change the colors.</a:t>
            </a:r>
          </a:p>
          <a:p>
            <a:pPr lvl="0"/>
            <a:endParaRPr lang="en-US"/>
          </a:p>
          <a:p>
            <a:pPr lvl="0"/>
            <a:endParaRPr lang="en-US"/>
          </a:p>
          <a:p>
            <a:pPr lvl="0"/>
            <a:endParaRPr lang="en-US"/>
          </a:p>
        </p:txBody>
      </p:sp>
      <p:sp>
        <p:nvSpPr>
          <p:cNvPr id="4" name="Slide Number Placeholder 3">
            <a:extLst>
              <a:ext uri="{FF2B5EF4-FFF2-40B4-BE49-F238E27FC236}">
                <a16:creationId xmlns:a16="http://schemas.microsoft.com/office/drawing/2014/main" id="{170BEC33-6791-4510-B71E-5EBB203FEF9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28BED5C-138E-4CAF-AC12-117E3766C3A4}" type="slidenum">
              <a:t>15</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D5AE92-C34E-4C67-944F-874BAD140D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957ADF-29C1-4751-97B4-D253970506C9}"/>
              </a:ext>
            </a:extLst>
          </p:cNvPr>
          <p:cNvSpPr txBox="1">
            <a:spLocks noGrp="1"/>
          </p:cNvSpPr>
          <p:nvPr>
            <p:ph type="body" sz="quarter" idx="1"/>
          </p:nvPr>
        </p:nvSpPr>
        <p:spPr/>
        <p:txBody>
          <a:bodyPr/>
          <a:lstStyle/>
          <a:p>
            <a:pPr lvl="0"/>
            <a:r>
              <a:rPr lang="en-US" b="1"/>
              <a:t>Notes to presenter: </a:t>
            </a:r>
          </a:p>
          <a:p>
            <a:pPr lvl="0"/>
            <a:r>
              <a:rPr lang="en-US" i="1"/>
              <a:t>What is your purpose for sharing this reflection?</a:t>
            </a:r>
          </a:p>
          <a:p>
            <a:pPr lvl="0"/>
            <a:r>
              <a:rPr lang="en-US" i="1"/>
              <a:t>Is it at the end of a unit or project?  </a:t>
            </a:r>
          </a:p>
          <a:p>
            <a:pPr lvl="0"/>
            <a:r>
              <a:rPr lang="en-US" i="1"/>
              <a:t>Are you sharing this reflection, at the attainment of a learning goal you set for yourself?  </a:t>
            </a:r>
          </a:p>
          <a:p>
            <a:pPr lvl="0"/>
            <a:r>
              <a:rPr lang="en-US" i="1"/>
              <a:t>Is it at the end of a course?  </a:t>
            </a:r>
          </a:p>
          <a:p>
            <a:pPr lvl="0"/>
            <a:endParaRPr lang="en-US"/>
          </a:p>
          <a:p>
            <a:pPr lvl="0"/>
            <a:r>
              <a:rPr lang="en-US"/>
              <a:t>State your purpose for the reflection or even the purpose of the learning experience or learning goal.  Be clear and be specific in stating your purpose.</a:t>
            </a:r>
          </a:p>
          <a:p>
            <a:pPr lvl="0"/>
            <a:endParaRPr lang="en-US"/>
          </a:p>
        </p:txBody>
      </p:sp>
      <p:sp>
        <p:nvSpPr>
          <p:cNvPr id="4" name="Slide Number Placeholder 3">
            <a:extLst>
              <a:ext uri="{FF2B5EF4-FFF2-40B4-BE49-F238E27FC236}">
                <a16:creationId xmlns:a16="http://schemas.microsoft.com/office/drawing/2014/main" id="{C8D9B4DB-7F01-4A65-B6E5-74849AFF964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1836A21-CE1F-4605-A09E-83292973BB44}" type="slidenum">
              <a:t>16</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3CEFB1-7BE1-40DC-8A46-02AC7973DC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8226B0-7BD9-4877-815F-B225CEB46CAE}"/>
              </a:ext>
            </a:extLst>
          </p:cNvPr>
          <p:cNvSpPr txBox="1">
            <a:spLocks noGrp="1"/>
          </p:cNvSpPr>
          <p:nvPr>
            <p:ph type="body" sz="quarter" idx="1"/>
          </p:nvPr>
        </p:nvSpPr>
        <p:spPr/>
        <p:txBody>
          <a:bodyPr/>
          <a:lstStyle/>
          <a:p>
            <a:pPr lvl="0"/>
            <a:r>
              <a:rPr lang="en-US" b="1"/>
              <a:t>Notes to presenter: </a:t>
            </a:r>
          </a:p>
          <a:p>
            <a:pPr lvl="0"/>
            <a:r>
              <a:rPr lang="en-US" i="1"/>
              <a:t>What is your purpose for sharing this reflection?</a:t>
            </a:r>
          </a:p>
          <a:p>
            <a:pPr lvl="0"/>
            <a:r>
              <a:rPr lang="en-US" i="1"/>
              <a:t>Is it at the end of a unit or project?  </a:t>
            </a:r>
          </a:p>
          <a:p>
            <a:pPr lvl="0"/>
            <a:r>
              <a:rPr lang="en-US" i="1"/>
              <a:t>Are you sharing this reflection, at the attainment of a learning goal you set for yourself?  </a:t>
            </a:r>
          </a:p>
          <a:p>
            <a:pPr lvl="0"/>
            <a:r>
              <a:rPr lang="en-US" i="1"/>
              <a:t>Is it at the end of a course?  </a:t>
            </a:r>
          </a:p>
          <a:p>
            <a:pPr lvl="0"/>
            <a:endParaRPr lang="en-US"/>
          </a:p>
          <a:p>
            <a:pPr lvl="0"/>
            <a:r>
              <a:rPr lang="en-US"/>
              <a:t>State your purpose for the reflection or even the purpose of the learning experience or learning goal.  Be clear and be specific in stating your purpose.</a:t>
            </a:r>
          </a:p>
          <a:p>
            <a:pPr lvl="0"/>
            <a:endParaRPr lang="en-US"/>
          </a:p>
        </p:txBody>
      </p:sp>
      <p:sp>
        <p:nvSpPr>
          <p:cNvPr id="4" name="Slide Number Placeholder 3">
            <a:extLst>
              <a:ext uri="{FF2B5EF4-FFF2-40B4-BE49-F238E27FC236}">
                <a16:creationId xmlns:a16="http://schemas.microsoft.com/office/drawing/2014/main" id="{C2CE0337-C74A-4D70-B4D4-90154829524F}"/>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3355BE2-91A8-4745-9A4B-41E2C39AB77B}" type="slidenum">
              <a:t>17</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D818C4-E2C9-4B75-A7EB-33D62D58CA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6CBF46-FCBC-4434-A13A-DE5625F1C5A2}"/>
              </a:ext>
            </a:extLst>
          </p:cNvPr>
          <p:cNvSpPr txBox="1">
            <a:spLocks noGrp="1"/>
          </p:cNvSpPr>
          <p:nvPr>
            <p:ph type="body" sz="quarter" idx="1"/>
          </p:nvPr>
        </p:nvSpPr>
        <p:spPr/>
        <p:txBody>
          <a:bodyPr/>
          <a:lstStyle/>
          <a:p>
            <a:pPr lvl="0"/>
            <a:r>
              <a:rPr lang="en-US" b="1"/>
              <a:t>Notes to presenter: </a:t>
            </a:r>
          </a:p>
          <a:p>
            <a:pPr lvl="0"/>
            <a:r>
              <a:rPr lang="en-US" i="1"/>
              <a:t>What is your purpose for sharing this reflection?</a:t>
            </a:r>
          </a:p>
          <a:p>
            <a:pPr lvl="0"/>
            <a:r>
              <a:rPr lang="en-US" i="1"/>
              <a:t>Is it at the end of a unit or project?  </a:t>
            </a:r>
          </a:p>
          <a:p>
            <a:pPr lvl="0"/>
            <a:r>
              <a:rPr lang="en-US" i="1"/>
              <a:t>Are you sharing this reflection, at the attainment of a learning goal you set for yourself?  </a:t>
            </a:r>
          </a:p>
          <a:p>
            <a:pPr lvl="0"/>
            <a:r>
              <a:rPr lang="en-US" i="1"/>
              <a:t>Is it at the end of a course?  </a:t>
            </a:r>
          </a:p>
          <a:p>
            <a:pPr lvl="0"/>
            <a:endParaRPr lang="en-US"/>
          </a:p>
          <a:p>
            <a:pPr lvl="0"/>
            <a:r>
              <a:rPr lang="en-US"/>
              <a:t>State your purpose for the reflection or even the purpose of the learning experience or learning goal.  Be clear and be specific in stating your purpose.</a:t>
            </a:r>
          </a:p>
          <a:p>
            <a:pPr lvl="0"/>
            <a:endParaRPr lang="en-US"/>
          </a:p>
        </p:txBody>
      </p:sp>
      <p:sp>
        <p:nvSpPr>
          <p:cNvPr id="4" name="Slide Number Placeholder 3">
            <a:extLst>
              <a:ext uri="{FF2B5EF4-FFF2-40B4-BE49-F238E27FC236}">
                <a16:creationId xmlns:a16="http://schemas.microsoft.com/office/drawing/2014/main" id="{8C43860B-A5CE-4911-92FA-01AF75FDC56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423FED9-2A55-448E-9045-8B11704476A2}" type="slidenum">
              <a:t>18</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FB5763-939F-40B2-B935-F281422F5E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93434E-045B-44DC-B727-9937A9B86690}"/>
              </a:ext>
            </a:extLst>
          </p:cNvPr>
          <p:cNvSpPr txBox="1">
            <a:spLocks noGrp="1"/>
          </p:cNvSpPr>
          <p:nvPr>
            <p:ph type="body" sz="quarter" idx="1"/>
          </p:nvPr>
        </p:nvSpPr>
        <p:spPr/>
        <p:txBody>
          <a:bodyPr/>
          <a:lstStyle/>
          <a:p>
            <a:pPr lvl="0"/>
            <a:r>
              <a:rPr lang="en-US" b="1"/>
              <a:t>Notes to presenter: </a:t>
            </a:r>
          </a:p>
          <a:p>
            <a:pPr lvl="0"/>
            <a:r>
              <a:rPr lang="en-US" i="1"/>
              <a:t>What is your purpose for sharing this reflection?</a:t>
            </a:r>
          </a:p>
          <a:p>
            <a:pPr lvl="0"/>
            <a:r>
              <a:rPr lang="en-US" i="1"/>
              <a:t>Is it at the end of a unit or project?  </a:t>
            </a:r>
          </a:p>
          <a:p>
            <a:pPr lvl="0"/>
            <a:r>
              <a:rPr lang="en-US" i="1"/>
              <a:t>Are you sharing this reflection, at the attainment of a learning goal you set for yourself?  </a:t>
            </a:r>
          </a:p>
          <a:p>
            <a:pPr lvl="0"/>
            <a:r>
              <a:rPr lang="en-US" i="1"/>
              <a:t>Is it at the end of a course?  </a:t>
            </a:r>
          </a:p>
          <a:p>
            <a:pPr lvl="0"/>
            <a:endParaRPr lang="en-US"/>
          </a:p>
          <a:p>
            <a:pPr lvl="0"/>
            <a:r>
              <a:rPr lang="en-US"/>
              <a:t>State your purpose for the reflection or even the purpose of the learning experience or learning goal.  Be clear and be specific in stating your purpose.</a:t>
            </a:r>
          </a:p>
          <a:p>
            <a:pPr lvl="0"/>
            <a:endParaRPr lang="en-US"/>
          </a:p>
        </p:txBody>
      </p:sp>
      <p:sp>
        <p:nvSpPr>
          <p:cNvPr id="4" name="Slide Number Placeholder 3">
            <a:extLst>
              <a:ext uri="{FF2B5EF4-FFF2-40B4-BE49-F238E27FC236}">
                <a16:creationId xmlns:a16="http://schemas.microsoft.com/office/drawing/2014/main" id="{6122E88E-CAE9-4F1D-AFBD-99A60BB3E44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4B9C560-F800-492F-A811-2BA5308BD6F9}" type="slidenum">
              <a:t>19</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1FCA1A-F5A4-4F41-9B39-C50E4F375D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69972C-7890-4555-8500-656D00A50E8D}"/>
              </a:ext>
            </a:extLst>
          </p:cNvPr>
          <p:cNvSpPr txBox="1">
            <a:spLocks noGrp="1"/>
          </p:cNvSpPr>
          <p:nvPr>
            <p:ph type="body" sz="quarter" idx="1"/>
          </p:nvPr>
        </p:nvSpPr>
        <p:spPr/>
        <p:txBody>
          <a:bodyPr/>
          <a:lstStyle/>
          <a:p>
            <a:pPr lvl="0"/>
            <a:r>
              <a:rPr lang="en-US" b="1"/>
              <a:t>Notes to presenter: </a:t>
            </a:r>
          </a:p>
          <a:p>
            <a:pPr lvl="0"/>
            <a:r>
              <a:rPr lang="en-US" i="1">
                <a:latin typeface="Segoe UI" pitchFamily="34"/>
                <a:cs typeface="Segoe UI" pitchFamily="34"/>
              </a:rPr>
              <a:t>Description of what you learned in your own words on one side.</a:t>
            </a:r>
          </a:p>
          <a:p>
            <a:pPr marL="171450" lvl="0" indent="-171450">
              <a:buSzPct val="100000"/>
              <a:buFont typeface="Arial" pitchFamily="34"/>
              <a:buChar char="•"/>
            </a:pPr>
            <a:r>
              <a:rPr lang="en-US" i="1">
                <a:latin typeface="Segoe UI" pitchFamily="34"/>
                <a:cs typeface="Segoe UI" pitchFamily="34"/>
              </a:rPr>
              <a:t>Include information about the topic </a:t>
            </a:r>
          </a:p>
          <a:p>
            <a:pPr marL="171450" lvl="0" indent="-171450">
              <a:buSzPct val="100000"/>
              <a:buFont typeface="Arial" pitchFamily="34"/>
              <a:buChar char="•"/>
            </a:pPr>
            <a:r>
              <a:rPr lang="en-US" i="1">
                <a:latin typeface="Segoe UI" pitchFamily="34"/>
                <a:cs typeface="Segoe UI" pitchFamily="34"/>
              </a:rPr>
              <a:t>Details about the topic will also be helpful here.  </a:t>
            </a:r>
          </a:p>
          <a:p>
            <a:pPr marL="171450" lvl="0" indent="-171450">
              <a:buSzPct val="100000"/>
              <a:buFont typeface="Arial" pitchFamily="34"/>
              <a:buChar char="•"/>
            </a:pPr>
            <a:r>
              <a:rPr lang="en-US" i="1">
                <a:latin typeface="Segoe UI" pitchFamily="34"/>
                <a:cs typeface="Segoe UI" pitchFamily="34"/>
              </a:rPr>
              <a:t>Tell the story of your learning experience.  Just like a story there should always be a beginning, middle and an end.</a:t>
            </a:r>
          </a:p>
          <a:p>
            <a:pPr lvl="0"/>
            <a:r>
              <a:rPr lang="en-US" i="1">
                <a:latin typeface="Segoe UI" pitchFamily="34"/>
                <a:cs typeface="Segoe UI" pitchFamily="34"/>
              </a:rPr>
              <a:t>On the other side, you can add a graphic that provides evidence of what you learned.</a:t>
            </a:r>
          </a:p>
          <a:p>
            <a:pPr lvl="0"/>
            <a:endParaRPr lang="en-US"/>
          </a:p>
          <a:p>
            <a:pPr lvl="0"/>
            <a:r>
              <a:rPr lang="en-US"/>
              <a:t>Feel free to use more than one slide to reflect upon your process.  It also helps to add some video of your process.</a:t>
            </a:r>
          </a:p>
          <a:p>
            <a:pPr lvl="0"/>
            <a:endParaRPr lang="en-US"/>
          </a:p>
        </p:txBody>
      </p:sp>
      <p:sp>
        <p:nvSpPr>
          <p:cNvPr id="4" name="Slide Number Placeholder 3">
            <a:extLst>
              <a:ext uri="{FF2B5EF4-FFF2-40B4-BE49-F238E27FC236}">
                <a16:creationId xmlns:a16="http://schemas.microsoft.com/office/drawing/2014/main" id="{4AABD6DE-59A9-4E21-8399-062879AFDD9A}"/>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9ACA6C4-072D-40CF-9934-2EE0BF4EB8E1}" type="slidenum">
              <a:t>3</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52AFAA-E02F-41DE-9212-2D995FF4AA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59B039-D050-425D-BAA0-A924ECFBFBAF}"/>
              </a:ext>
            </a:extLst>
          </p:cNvPr>
          <p:cNvSpPr txBox="1">
            <a:spLocks noGrp="1"/>
          </p:cNvSpPr>
          <p:nvPr>
            <p:ph type="body" sz="quarter" idx="1"/>
          </p:nvPr>
        </p:nvSpPr>
        <p:spPr/>
        <p:txBody>
          <a:bodyPr/>
          <a:lstStyle/>
          <a:p>
            <a:pPr lvl="0"/>
            <a:r>
              <a:rPr lang="en-US" b="1"/>
              <a:t>Notes to presenter: </a:t>
            </a:r>
          </a:p>
          <a:p>
            <a:pPr lvl="0"/>
            <a:r>
              <a:rPr lang="en-US" i="1">
                <a:latin typeface="Segoe UI" pitchFamily="34"/>
                <a:cs typeface="Segoe UI" pitchFamily="34"/>
              </a:rPr>
              <a:t>Description of what you learned in your own words on one side.</a:t>
            </a:r>
          </a:p>
          <a:p>
            <a:pPr marL="171450" lvl="0" indent="-171450">
              <a:buSzPct val="100000"/>
              <a:buFont typeface="Arial" pitchFamily="34"/>
              <a:buChar char="•"/>
            </a:pPr>
            <a:r>
              <a:rPr lang="en-US" i="1">
                <a:latin typeface="Segoe UI" pitchFamily="34"/>
                <a:cs typeface="Segoe UI" pitchFamily="34"/>
              </a:rPr>
              <a:t>Include information about the topic </a:t>
            </a:r>
          </a:p>
          <a:p>
            <a:pPr marL="171450" lvl="0" indent="-171450">
              <a:buSzPct val="100000"/>
              <a:buFont typeface="Arial" pitchFamily="34"/>
              <a:buChar char="•"/>
            </a:pPr>
            <a:r>
              <a:rPr lang="en-US" i="1">
                <a:latin typeface="Segoe UI" pitchFamily="34"/>
                <a:cs typeface="Segoe UI" pitchFamily="34"/>
              </a:rPr>
              <a:t>Details about the topic will also be helpful here.  </a:t>
            </a:r>
          </a:p>
          <a:p>
            <a:pPr marL="171450" lvl="0" indent="-171450">
              <a:buSzPct val="100000"/>
              <a:buFont typeface="Arial" pitchFamily="34"/>
              <a:buChar char="•"/>
            </a:pPr>
            <a:r>
              <a:rPr lang="en-US" i="1">
                <a:latin typeface="Segoe UI" pitchFamily="34"/>
                <a:cs typeface="Segoe UI" pitchFamily="34"/>
              </a:rPr>
              <a:t>Tell the story of your learning experience.  Just like a story there should always be a beginning, middle and an end.</a:t>
            </a:r>
          </a:p>
          <a:p>
            <a:pPr lvl="0"/>
            <a:r>
              <a:rPr lang="en-US" i="1">
                <a:latin typeface="Segoe UI" pitchFamily="34"/>
                <a:cs typeface="Segoe UI" pitchFamily="34"/>
              </a:rPr>
              <a:t>On the other side, you can add a graphic that provides evidence of what you learned.</a:t>
            </a:r>
          </a:p>
          <a:p>
            <a:pPr lvl="0"/>
            <a:endParaRPr lang="en-US"/>
          </a:p>
          <a:p>
            <a:pPr lvl="0"/>
            <a:r>
              <a:rPr lang="en-US"/>
              <a:t>Feel free to use more than one slide to reflect upon your process.  It also helps to add some video of your process.</a:t>
            </a:r>
          </a:p>
          <a:p>
            <a:pPr lvl="0"/>
            <a:endParaRPr lang="en-US"/>
          </a:p>
        </p:txBody>
      </p:sp>
      <p:sp>
        <p:nvSpPr>
          <p:cNvPr id="4" name="Slide Number Placeholder 3">
            <a:extLst>
              <a:ext uri="{FF2B5EF4-FFF2-40B4-BE49-F238E27FC236}">
                <a16:creationId xmlns:a16="http://schemas.microsoft.com/office/drawing/2014/main" id="{E1E43AE3-0CD9-4B66-8298-E3535F74871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095F73E-AB27-450F-8988-35C446689B9B}" type="slidenum">
              <a:t>4</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FFEAFE-7A13-4CDF-8CEB-C407F2BC08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622E7C-1FFA-41CC-993B-9506A0FCA5BE}"/>
              </a:ext>
            </a:extLst>
          </p:cNvPr>
          <p:cNvSpPr txBox="1">
            <a:spLocks noGrp="1"/>
          </p:cNvSpPr>
          <p:nvPr>
            <p:ph type="body" sz="quarter" idx="1"/>
          </p:nvPr>
        </p:nvSpPr>
        <p:spPr/>
        <p:txBody>
          <a:bodyPr/>
          <a:lstStyle/>
          <a:p>
            <a:pPr lvl="0"/>
            <a:r>
              <a:rPr lang="en-US" b="1"/>
              <a:t>Notes to presenter: </a:t>
            </a:r>
          </a:p>
          <a:p>
            <a:pPr lvl="0"/>
            <a:r>
              <a:rPr lang="en-US" i="1">
                <a:latin typeface="Segoe UI" pitchFamily="34"/>
                <a:cs typeface="Segoe UI" pitchFamily="34"/>
              </a:rPr>
              <a:t>Description of what you learned in your own words on one side.</a:t>
            </a:r>
          </a:p>
          <a:p>
            <a:pPr marL="171450" lvl="0" indent="-171450">
              <a:buSzPct val="100000"/>
              <a:buFont typeface="Arial" pitchFamily="34"/>
              <a:buChar char="•"/>
            </a:pPr>
            <a:r>
              <a:rPr lang="en-US" i="1">
                <a:latin typeface="Segoe UI" pitchFamily="34"/>
                <a:cs typeface="Segoe UI" pitchFamily="34"/>
              </a:rPr>
              <a:t>Include information about the topic </a:t>
            </a:r>
          </a:p>
          <a:p>
            <a:pPr marL="171450" lvl="0" indent="-171450">
              <a:buSzPct val="100000"/>
              <a:buFont typeface="Arial" pitchFamily="34"/>
              <a:buChar char="•"/>
            </a:pPr>
            <a:r>
              <a:rPr lang="en-US" i="1">
                <a:latin typeface="Segoe UI" pitchFamily="34"/>
                <a:cs typeface="Segoe UI" pitchFamily="34"/>
              </a:rPr>
              <a:t>Details about the topic will also be helpful here.  </a:t>
            </a:r>
          </a:p>
          <a:p>
            <a:pPr marL="171450" lvl="0" indent="-171450">
              <a:buSzPct val="100000"/>
              <a:buFont typeface="Arial" pitchFamily="34"/>
              <a:buChar char="•"/>
            </a:pPr>
            <a:r>
              <a:rPr lang="en-US" i="1">
                <a:latin typeface="Segoe UI" pitchFamily="34"/>
                <a:cs typeface="Segoe UI" pitchFamily="34"/>
              </a:rPr>
              <a:t>Tell the story of your learning experience.  Just like a story there should always be a beginning, middle and an end.</a:t>
            </a:r>
          </a:p>
          <a:p>
            <a:pPr lvl="0"/>
            <a:r>
              <a:rPr lang="en-US" i="1">
                <a:latin typeface="Segoe UI" pitchFamily="34"/>
                <a:cs typeface="Segoe UI" pitchFamily="34"/>
              </a:rPr>
              <a:t>On the other side, you can add a graphic that provides evidence of what you learned.</a:t>
            </a:r>
          </a:p>
          <a:p>
            <a:pPr lvl="0"/>
            <a:endParaRPr lang="en-US"/>
          </a:p>
          <a:p>
            <a:pPr lvl="0"/>
            <a:r>
              <a:rPr lang="en-US"/>
              <a:t>Feel free to use more than one slide to reflect upon your process.  It also helps to add some video of your process.</a:t>
            </a:r>
          </a:p>
          <a:p>
            <a:pPr lvl="0"/>
            <a:endParaRPr lang="en-US"/>
          </a:p>
        </p:txBody>
      </p:sp>
      <p:sp>
        <p:nvSpPr>
          <p:cNvPr id="4" name="Slide Number Placeholder 3">
            <a:extLst>
              <a:ext uri="{FF2B5EF4-FFF2-40B4-BE49-F238E27FC236}">
                <a16:creationId xmlns:a16="http://schemas.microsoft.com/office/drawing/2014/main" id="{2A24988C-C048-449B-B8AD-9571FD76E75B}"/>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E14DCA8-A2B4-4DF0-BA8A-992C64C328D4}" type="slidenum">
              <a:t>5</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AF5066-A81F-47C7-A91B-D6B42118C3E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9366BD1-7260-443B-A5E2-550719523214}"/>
              </a:ext>
            </a:extLst>
          </p:cNvPr>
          <p:cNvSpPr txBox="1">
            <a:spLocks noGrp="1"/>
          </p:cNvSpPr>
          <p:nvPr>
            <p:ph type="body" sz="quarter" idx="1"/>
          </p:nvPr>
        </p:nvSpPr>
        <p:spPr/>
        <p:txBody>
          <a:bodyPr/>
          <a:lstStyle/>
          <a:p>
            <a:pPr lvl="0"/>
            <a:r>
              <a:rPr lang="en-US" b="1"/>
              <a:t>Notes to presenter: </a:t>
            </a:r>
          </a:p>
          <a:p>
            <a:pPr lvl="0"/>
            <a:r>
              <a:rPr lang="en-US" i="1">
                <a:latin typeface="Segoe UI" pitchFamily="34"/>
                <a:cs typeface="Segoe UI" pitchFamily="34"/>
              </a:rPr>
              <a:t>Description of what you learned in your own words on one side.</a:t>
            </a:r>
          </a:p>
          <a:p>
            <a:pPr marL="171450" lvl="0" indent="-171450">
              <a:buSzPct val="100000"/>
              <a:buFont typeface="Arial" pitchFamily="34"/>
              <a:buChar char="•"/>
            </a:pPr>
            <a:r>
              <a:rPr lang="en-US" i="1">
                <a:latin typeface="Segoe UI" pitchFamily="34"/>
                <a:cs typeface="Segoe UI" pitchFamily="34"/>
              </a:rPr>
              <a:t>Include information about the topic </a:t>
            </a:r>
          </a:p>
          <a:p>
            <a:pPr marL="171450" lvl="0" indent="-171450">
              <a:buSzPct val="100000"/>
              <a:buFont typeface="Arial" pitchFamily="34"/>
              <a:buChar char="•"/>
            </a:pPr>
            <a:r>
              <a:rPr lang="en-US" i="1">
                <a:latin typeface="Segoe UI" pitchFamily="34"/>
                <a:cs typeface="Segoe UI" pitchFamily="34"/>
              </a:rPr>
              <a:t>Details about the topic will also be helpful here.  </a:t>
            </a:r>
          </a:p>
          <a:p>
            <a:pPr marL="171450" lvl="0" indent="-171450">
              <a:buSzPct val="100000"/>
              <a:buFont typeface="Arial" pitchFamily="34"/>
              <a:buChar char="•"/>
            </a:pPr>
            <a:r>
              <a:rPr lang="en-US" i="1">
                <a:latin typeface="Segoe UI" pitchFamily="34"/>
                <a:cs typeface="Segoe UI" pitchFamily="34"/>
              </a:rPr>
              <a:t>Tell the story of your learning experience.  Just like a story there should always be a beginning, middle and an end.</a:t>
            </a:r>
          </a:p>
          <a:p>
            <a:pPr lvl="0"/>
            <a:r>
              <a:rPr lang="en-US" i="1">
                <a:latin typeface="Segoe UI" pitchFamily="34"/>
                <a:cs typeface="Segoe UI" pitchFamily="34"/>
              </a:rPr>
              <a:t>On the other side, you can add a graphic that provides evidence of what you learned.</a:t>
            </a:r>
          </a:p>
          <a:p>
            <a:pPr lvl="0"/>
            <a:endParaRPr lang="en-US"/>
          </a:p>
          <a:p>
            <a:pPr lvl="0"/>
            <a:r>
              <a:rPr lang="en-US"/>
              <a:t>Feel free to use more than one slide to reflect upon your process.  It also helps to add some video of your process.</a:t>
            </a:r>
          </a:p>
          <a:p>
            <a:pPr lvl="0"/>
            <a:endParaRPr lang="en-US"/>
          </a:p>
        </p:txBody>
      </p:sp>
      <p:sp>
        <p:nvSpPr>
          <p:cNvPr id="4" name="Slide Number Placeholder 3">
            <a:extLst>
              <a:ext uri="{FF2B5EF4-FFF2-40B4-BE49-F238E27FC236}">
                <a16:creationId xmlns:a16="http://schemas.microsoft.com/office/drawing/2014/main" id="{F8C9503C-2C70-4955-8ECD-DCED0A77C55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ACD6722-C5A8-4E7E-A0F1-B69E5FE3F5D7}" type="slidenum">
              <a:t>6</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30B8B6-925E-496F-82F4-2BFAE46B0B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6297BF-1A0C-47CB-BDC3-0DDE858F831B}"/>
              </a:ext>
            </a:extLst>
          </p:cNvPr>
          <p:cNvSpPr txBox="1">
            <a:spLocks noGrp="1"/>
          </p:cNvSpPr>
          <p:nvPr>
            <p:ph type="body" sz="quarter" idx="1"/>
          </p:nvPr>
        </p:nvSpPr>
        <p:spPr/>
        <p:txBody>
          <a:bodyPr/>
          <a:lstStyle/>
          <a:p>
            <a:pPr lvl="0"/>
            <a:r>
              <a:rPr lang="en-US" b="1"/>
              <a:t>Notes to presenter: </a:t>
            </a:r>
          </a:p>
          <a:p>
            <a:pPr lvl="0"/>
            <a:r>
              <a:rPr lang="en-US" i="1">
                <a:latin typeface="Segoe UI" pitchFamily="34"/>
                <a:cs typeface="Segoe UI" pitchFamily="34"/>
              </a:rPr>
              <a:t>Description of what you learned in your own words on one side.</a:t>
            </a:r>
          </a:p>
          <a:p>
            <a:pPr marL="171450" lvl="0" indent="-171450">
              <a:buSzPct val="100000"/>
              <a:buFont typeface="Arial" pitchFamily="34"/>
              <a:buChar char="•"/>
            </a:pPr>
            <a:r>
              <a:rPr lang="en-US" i="1">
                <a:latin typeface="Segoe UI" pitchFamily="34"/>
                <a:cs typeface="Segoe UI" pitchFamily="34"/>
              </a:rPr>
              <a:t>Include information about the topic </a:t>
            </a:r>
          </a:p>
          <a:p>
            <a:pPr marL="171450" lvl="0" indent="-171450">
              <a:buSzPct val="100000"/>
              <a:buFont typeface="Arial" pitchFamily="34"/>
              <a:buChar char="•"/>
            </a:pPr>
            <a:r>
              <a:rPr lang="en-US" i="1">
                <a:latin typeface="Segoe UI" pitchFamily="34"/>
                <a:cs typeface="Segoe UI" pitchFamily="34"/>
              </a:rPr>
              <a:t>Details about the topic will also be helpful here.  </a:t>
            </a:r>
          </a:p>
          <a:p>
            <a:pPr marL="171450" lvl="0" indent="-171450">
              <a:buSzPct val="100000"/>
              <a:buFont typeface="Arial" pitchFamily="34"/>
              <a:buChar char="•"/>
            </a:pPr>
            <a:r>
              <a:rPr lang="en-US" i="1">
                <a:latin typeface="Segoe UI" pitchFamily="34"/>
                <a:cs typeface="Segoe UI" pitchFamily="34"/>
              </a:rPr>
              <a:t>Tell the story of your learning experience.  Just like a story there should always be a beginning, middle and an end.</a:t>
            </a:r>
          </a:p>
          <a:p>
            <a:pPr lvl="0"/>
            <a:r>
              <a:rPr lang="en-US" i="1">
                <a:latin typeface="Segoe UI" pitchFamily="34"/>
                <a:cs typeface="Segoe UI" pitchFamily="34"/>
              </a:rPr>
              <a:t>On the other side, you can add a graphic that provides evidence of what you learned.</a:t>
            </a:r>
          </a:p>
          <a:p>
            <a:pPr lvl="0"/>
            <a:endParaRPr lang="en-US"/>
          </a:p>
          <a:p>
            <a:pPr lvl="0"/>
            <a:r>
              <a:rPr lang="en-US"/>
              <a:t>Feel free to use more than one slide to reflect upon your process.  It also helps to add some video of your process.</a:t>
            </a:r>
          </a:p>
          <a:p>
            <a:pPr lvl="0"/>
            <a:endParaRPr lang="en-US"/>
          </a:p>
        </p:txBody>
      </p:sp>
      <p:sp>
        <p:nvSpPr>
          <p:cNvPr id="4" name="Slide Number Placeholder 3">
            <a:extLst>
              <a:ext uri="{FF2B5EF4-FFF2-40B4-BE49-F238E27FC236}">
                <a16:creationId xmlns:a16="http://schemas.microsoft.com/office/drawing/2014/main" id="{3D16A716-9553-49FB-983D-C63C930FFA5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DEAB0A8-2EB7-4324-83BC-FC94FA2321CA}" type="slidenum">
              <a:t>8</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686386-9074-43F7-845C-8358D5A54F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D251D3-A20A-4162-BB66-CF7FCBAA386E}"/>
              </a:ext>
            </a:extLst>
          </p:cNvPr>
          <p:cNvSpPr txBox="1">
            <a:spLocks noGrp="1"/>
          </p:cNvSpPr>
          <p:nvPr>
            <p:ph type="body" sz="quarter" idx="1"/>
          </p:nvPr>
        </p:nvSpPr>
        <p:spPr/>
        <p:txBody>
          <a:bodyPr/>
          <a:lstStyle/>
          <a:p>
            <a:pPr lvl="0"/>
            <a:r>
              <a:rPr lang="en-US" b="1"/>
              <a:t>Notes to presenter: </a:t>
            </a:r>
          </a:p>
          <a:p>
            <a:pPr lvl="0"/>
            <a:r>
              <a:rPr lang="en-US" i="1"/>
              <a:t>What is your purpose for sharing this reflection?</a:t>
            </a:r>
          </a:p>
          <a:p>
            <a:pPr lvl="0"/>
            <a:r>
              <a:rPr lang="en-US" i="1"/>
              <a:t>Is it at the end of a unit or project?  </a:t>
            </a:r>
          </a:p>
          <a:p>
            <a:pPr lvl="0"/>
            <a:r>
              <a:rPr lang="en-US" i="1"/>
              <a:t>Are you sharing this reflection, at the attainment of a learning goal you set for yourself?  </a:t>
            </a:r>
          </a:p>
          <a:p>
            <a:pPr lvl="0"/>
            <a:r>
              <a:rPr lang="en-US" i="1"/>
              <a:t>Is it at the end of a course?  </a:t>
            </a:r>
          </a:p>
          <a:p>
            <a:pPr lvl="0"/>
            <a:endParaRPr lang="en-US"/>
          </a:p>
          <a:p>
            <a:pPr lvl="0"/>
            <a:r>
              <a:rPr lang="en-US"/>
              <a:t>State your purpose for the reflection or even the purpose of the learning experience or learning goal.  Be clear and be specific in stating your purpose.</a:t>
            </a:r>
          </a:p>
          <a:p>
            <a:pPr lvl="0"/>
            <a:endParaRPr lang="en-US"/>
          </a:p>
        </p:txBody>
      </p:sp>
      <p:sp>
        <p:nvSpPr>
          <p:cNvPr id="4" name="Slide Number Placeholder 3">
            <a:extLst>
              <a:ext uri="{FF2B5EF4-FFF2-40B4-BE49-F238E27FC236}">
                <a16:creationId xmlns:a16="http://schemas.microsoft.com/office/drawing/2014/main" id="{577022D1-A8A1-4676-8192-3764AD95BFDE}"/>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DB194E4-277A-4011-8823-1A76F829C7B6}" type="slidenum">
              <a:t>11</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F4BE48-A884-44B8-849E-1ECE2288A3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5C7589-A39D-48C7-9CFD-0D958FEAF31A}"/>
              </a:ext>
            </a:extLst>
          </p:cNvPr>
          <p:cNvSpPr txBox="1">
            <a:spLocks noGrp="1"/>
          </p:cNvSpPr>
          <p:nvPr>
            <p:ph type="body" sz="quarter" idx="1"/>
          </p:nvPr>
        </p:nvSpPr>
        <p:spPr/>
        <p:txBody>
          <a:bodyPr/>
          <a:lstStyle/>
          <a:p>
            <a:pPr lvl="0"/>
            <a:r>
              <a:rPr lang="en-US" b="1"/>
              <a:t>Notes to presenter: </a:t>
            </a:r>
          </a:p>
          <a:p>
            <a:pPr lvl="0"/>
            <a:r>
              <a:rPr lang="en-US" i="1">
                <a:latin typeface="Segoe UI" pitchFamily="34"/>
                <a:cs typeface="Segoe UI" pitchFamily="34"/>
              </a:rPr>
              <a:t>What was important about this learning experience?</a:t>
            </a:r>
          </a:p>
          <a:p>
            <a:pPr lvl="0"/>
            <a:r>
              <a:rPr lang="en-US" i="1">
                <a:latin typeface="Segoe UI" pitchFamily="34"/>
                <a:cs typeface="Segoe UI" pitchFamily="34"/>
              </a:rPr>
              <a:t>How is it relevant to your course, yourself, or your society or community?</a:t>
            </a:r>
          </a:p>
          <a:p>
            <a:pPr lvl="0"/>
            <a:r>
              <a:rPr lang="en-US" i="1">
                <a:latin typeface="Segoe UI" pitchFamily="34"/>
                <a:cs typeface="Segoe UI" pitchFamily="34"/>
              </a:rPr>
              <a:t>Why is this significant?</a:t>
            </a:r>
          </a:p>
          <a:p>
            <a:pPr lvl="0"/>
            <a:endParaRPr lang="en-US"/>
          </a:p>
          <a:p>
            <a:pPr lvl="0"/>
            <a:r>
              <a:rPr lang="en-US"/>
              <a:t>This SmartArt allows you add images and text to help outline your process.  If a picture is worth a thousand words, then pictures and words should help you communicate this reflection on learning perfectly!  You can always click on Insert&gt;SmartArt to change this graphic or select the graphic and click on the Design contextual menu to change the colors.</a:t>
            </a:r>
          </a:p>
          <a:p>
            <a:pPr lvl="0"/>
            <a:endParaRPr lang="en-US"/>
          </a:p>
          <a:p>
            <a:pPr lvl="0"/>
            <a:endParaRPr lang="en-US"/>
          </a:p>
          <a:p>
            <a:pPr lvl="0"/>
            <a:endParaRPr lang="en-US"/>
          </a:p>
        </p:txBody>
      </p:sp>
      <p:sp>
        <p:nvSpPr>
          <p:cNvPr id="4" name="Slide Number Placeholder 3">
            <a:extLst>
              <a:ext uri="{FF2B5EF4-FFF2-40B4-BE49-F238E27FC236}">
                <a16:creationId xmlns:a16="http://schemas.microsoft.com/office/drawing/2014/main" id="{81E4D666-A6B3-46A2-8789-8F98AFFB767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D8F5069-019B-4C39-8760-66098EB2D623}" type="slidenum">
              <a:t>13</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6139F7-67E2-4E5E-A020-AAEB9ED77A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F55CF3-9910-46EF-BAA0-78CBD16E96AF}"/>
              </a:ext>
            </a:extLst>
          </p:cNvPr>
          <p:cNvSpPr txBox="1">
            <a:spLocks noGrp="1"/>
          </p:cNvSpPr>
          <p:nvPr>
            <p:ph type="body" sz="quarter" idx="1"/>
          </p:nvPr>
        </p:nvSpPr>
        <p:spPr/>
        <p:txBody>
          <a:bodyPr/>
          <a:lstStyle/>
          <a:p>
            <a:pPr lvl="0"/>
            <a:r>
              <a:rPr lang="en-US" b="1"/>
              <a:t>Notes to presenter: </a:t>
            </a:r>
          </a:p>
          <a:p>
            <a:pPr lvl="0"/>
            <a:r>
              <a:rPr lang="en-US" i="1">
                <a:latin typeface="Segoe UI" pitchFamily="34"/>
                <a:cs typeface="Segoe UI" pitchFamily="34"/>
              </a:rPr>
              <a:t>What was important about this learning experience?</a:t>
            </a:r>
          </a:p>
          <a:p>
            <a:pPr lvl="0"/>
            <a:r>
              <a:rPr lang="en-US" i="1">
                <a:latin typeface="Segoe UI" pitchFamily="34"/>
                <a:cs typeface="Segoe UI" pitchFamily="34"/>
              </a:rPr>
              <a:t>How is it relevant to your course, yourself, or your society or community?</a:t>
            </a:r>
          </a:p>
          <a:p>
            <a:pPr lvl="0"/>
            <a:r>
              <a:rPr lang="en-US" i="1">
                <a:latin typeface="Segoe UI" pitchFamily="34"/>
                <a:cs typeface="Segoe UI" pitchFamily="34"/>
              </a:rPr>
              <a:t>Why is this significant?</a:t>
            </a:r>
          </a:p>
          <a:p>
            <a:pPr lvl="0"/>
            <a:endParaRPr lang="en-US"/>
          </a:p>
          <a:p>
            <a:pPr lvl="0"/>
            <a:r>
              <a:rPr lang="en-US"/>
              <a:t>This SmartArt allows you add images and text to help outline your process.  If a picture is worth a thousand words, then pictures and words should help you communicate this reflection on learning perfectly!  You can always click on Insert&gt;SmartArt to change this graphic or select the graphic and click on the Design contextual menu to change the colors.</a:t>
            </a:r>
          </a:p>
          <a:p>
            <a:pPr lvl="0"/>
            <a:endParaRPr lang="en-US"/>
          </a:p>
          <a:p>
            <a:pPr lvl="0"/>
            <a:endParaRPr lang="en-US"/>
          </a:p>
          <a:p>
            <a:pPr lvl="0"/>
            <a:endParaRPr lang="en-US"/>
          </a:p>
        </p:txBody>
      </p:sp>
      <p:sp>
        <p:nvSpPr>
          <p:cNvPr id="4" name="Slide Number Placeholder 3">
            <a:extLst>
              <a:ext uri="{FF2B5EF4-FFF2-40B4-BE49-F238E27FC236}">
                <a16:creationId xmlns:a16="http://schemas.microsoft.com/office/drawing/2014/main" id="{14B0C422-AB6D-40B0-AAC7-AD03E9109F7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E1DE916-9790-44A1-B762-92A065F52A29}" type="slidenum">
              <a:t>14</a:t>
            </a:fld>
            <a:endParaRPr lang="en-US"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A64724DC-A2C1-4275-9404-D6B8DDDB154C}"/>
              </a:ext>
            </a:extLst>
          </p:cNvPr>
          <p:cNvGrpSpPr/>
          <p:nvPr/>
        </p:nvGrpSpPr>
        <p:grpSpPr>
          <a:xfrm>
            <a:off x="7232501" y="-159279"/>
            <a:ext cx="4959504" cy="5525764"/>
            <a:chOff x="7232501" y="-159279"/>
            <a:chExt cx="4959504" cy="5525764"/>
          </a:xfrm>
        </p:grpSpPr>
        <p:pic>
          <p:nvPicPr>
            <p:cNvPr id="3" name="Graphic 9" descr="Single gear">
              <a:extLst>
                <a:ext uri="{FF2B5EF4-FFF2-40B4-BE49-F238E27FC236}">
                  <a16:creationId xmlns:a16="http://schemas.microsoft.com/office/drawing/2014/main" id="{91739595-473D-4A95-A6C7-59534D0B1C36}"/>
                </a:ext>
              </a:extLst>
            </p:cNvPr>
            <p:cNvPicPr>
              <a:picLocks noChangeAspect="1"/>
            </p:cNvPicPr>
            <p:nvPr/>
          </p:nvPicPr>
          <p:blipFill>
            <a:blip r:embed="rId2">
              <a:extLst>
                <a:ext uri="{96DAC541-7B7A-43D3-8B79-37D633B846F1}">
                  <asvg:svgBlip xmlns:asvg="http://schemas.microsoft.com/office/drawing/2016/SVG/main" r:embed="rId3"/>
                </a:ext>
              </a:extLst>
            </a:blip>
            <a:srcRect t="18078" r="23442"/>
            <a:stretch>
              <a:fillRect/>
            </a:stretch>
          </p:blipFill>
          <p:spPr>
            <a:xfrm>
              <a:off x="8994952" y="0"/>
              <a:ext cx="3197053" cy="3421063"/>
            </a:xfrm>
            <a:prstGeom prst="rect">
              <a:avLst/>
            </a:prstGeom>
            <a:noFill/>
            <a:ln cap="flat">
              <a:noFill/>
            </a:ln>
          </p:spPr>
        </p:pic>
        <p:pic>
          <p:nvPicPr>
            <p:cNvPr id="4" name="Graphic 10" descr="Single gear">
              <a:extLst>
                <a:ext uri="{FF2B5EF4-FFF2-40B4-BE49-F238E27FC236}">
                  <a16:creationId xmlns:a16="http://schemas.microsoft.com/office/drawing/2014/main" id="{4FDB5795-61AF-4046-8362-7FE0F66BDA1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32501" y="667868"/>
              <a:ext cx="2880003" cy="2880003"/>
            </a:xfrm>
            <a:prstGeom prst="rect">
              <a:avLst/>
            </a:prstGeom>
            <a:noFill/>
            <a:ln cap="flat">
              <a:noFill/>
            </a:ln>
          </p:spPr>
        </p:pic>
        <p:pic>
          <p:nvPicPr>
            <p:cNvPr id="5" name="Graphic 13" descr="Single gear">
              <a:extLst>
                <a:ext uri="{FF2B5EF4-FFF2-40B4-BE49-F238E27FC236}">
                  <a16:creationId xmlns:a16="http://schemas.microsoft.com/office/drawing/2014/main" id="{3F8126C4-D621-46AB-AA4C-C9EB4392EF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46665" y="2486482"/>
              <a:ext cx="2880003" cy="2880003"/>
            </a:xfrm>
            <a:prstGeom prst="rect">
              <a:avLst/>
            </a:prstGeom>
            <a:noFill/>
            <a:ln cap="flat">
              <a:noFill/>
            </a:ln>
          </p:spPr>
        </p:pic>
        <p:pic>
          <p:nvPicPr>
            <p:cNvPr id="6" name="Graphic 14" descr="Single gear">
              <a:extLst>
                <a:ext uri="{FF2B5EF4-FFF2-40B4-BE49-F238E27FC236}">
                  <a16:creationId xmlns:a16="http://schemas.microsoft.com/office/drawing/2014/main" id="{E69F99B8-9911-4610-9BA5-870DC433B76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01643" y="-159279"/>
              <a:ext cx="1619996" cy="1619996"/>
            </a:xfrm>
            <a:prstGeom prst="rect">
              <a:avLst/>
            </a:prstGeom>
            <a:noFill/>
            <a:ln cap="flat">
              <a:noFill/>
            </a:ln>
          </p:spPr>
        </p:pic>
      </p:grpSp>
      <p:sp>
        <p:nvSpPr>
          <p:cNvPr id="7" name="Rectangle 8">
            <a:extLst>
              <a:ext uri="{FF2B5EF4-FFF2-40B4-BE49-F238E27FC236}">
                <a16:creationId xmlns:a16="http://schemas.microsoft.com/office/drawing/2014/main" id="{03C850EF-7089-4637-9CA8-51E8E8A9F819}"/>
              </a:ext>
            </a:extLst>
          </p:cNvPr>
          <p:cNvSpPr/>
          <p:nvPr/>
        </p:nvSpPr>
        <p:spPr>
          <a:xfrm>
            <a:off x="1704971" y="2598834"/>
            <a:ext cx="8782053" cy="1660330"/>
          </a:xfrm>
          <a:prstGeom prst="rect">
            <a:avLst/>
          </a:prstGeom>
          <a:solidFill>
            <a:srgbClr val="262626"/>
          </a:solidFill>
          <a:ln cap="flat">
            <a:noFill/>
            <a:prstDash val="solid"/>
          </a:ln>
          <a:effectLst>
            <a:outerShdw dist="38103" dir="5400000" algn="tl">
              <a:srgbClr val="000000">
                <a:alpha val="40000"/>
              </a:srgbClr>
            </a:outerShdw>
          </a:effectLst>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 name="Title 1">
            <a:extLst>
              <a:ext uri="{FF2B5EF4-FFF2-40B4-BE49-F238E27FC236}">
                <a16:creationId xmlns:a16="http://schemas.microsoft.com/office/drawing/2014/main" id="{488C25FA-6B69-48CB-A312-A4C180AA9A5E}"/>
              </a:ext>
            </a:extLst>
          </p:cNvPr>
          <p:cNvSpPr txBox="1">
            <a:spLocks noGrp="1"/>
          </p:cNvSpPr>
          <p:nvPr>
            <p:ph type="ctrTitle"/>
          </p:nvPr>
        </p:nvSpPr>
        <p:spPr>
          <a:xfrm>
            <a:off x="1828297" y="2742468"/>
            <a:ext cx="8494465" cy="1373072"/>
          </a:xfrm>
        </p:spPr>
        <p:txBody>
          <a:bodyPr anchor="b" anchorCtr="1">
            <a:noAutofit/>
          </a:bodyPr>
          <a:lstStyle>
            <a:lvl1pPr algn="ctr">
              <a:defRPr sz="5400"/>
            </a:lvl1pPr>
          </a:lstStyle>
          <a:p>
            <a:pPr lvl="0"/>
            <a:r>
              <a:rPr lang="en-US"/>
              <a:t>Click to edit Master title style</a:t>
            </a:r>
          </a:p>
        </p:txBody>
      </p:sp>
      <p:sp>
        <p:nvSpPr>
          <p:cNvPr id="9" name="Subtitle 2">
            <a:extLst>
              <a:ext uri="{FF2B5EF4-FFF2-40B4-BE49-F238E27FC236}">
                <a16:creationId xmlns:a16="http://schemas.microsoft.com/office/drawing/2014/main" id="{5CEAC84C-5913-492B-BA16-7A1424D27013}"/>
              </a:ext>
            </a:extLst>
          </p:cNvPr>
          <p:cNvSpPr txBox="1">
            <a:spLocks noGrp="1"/>
          </p:cNvSpPr>
          <p:nvPr>
            <p:ph type="subTitle" idx="1"/>
          </p:nvPr>
        </p:nvSpPr>
        <p:spPr>
          <a:xfrm>
            <a:off x="1828800" y="4394039"/>
            <a:ext cx="8493953" cy="1117689"/>
          </a:xfrm>
        </p:spPr>
        <p:txBody>
          <a:bodyPr anchorCtr="1"/>
          <a:lstStyle>
            <a:lvl1pPr marL="0" indent="0" algn="ctr">
              <a:buNone/>
              <a:defRPr sz="2000"/>
            </a:lvl1pPr>
          </a:lstStyle>
          <a:p>
            <a:pPr lvl="0"/>
            <a:r>
              <a:rPr lang="en-US"/>
              <a:t>Click to edit Master subtitle style</a:t>
            </a:r>
          </a:p>
        </p:txBody>
      </p:sp>
      <p:sp>
        <p:nvSpPr>
          <p:cNvPr id="10" name="Date Placeholder 3">
            <a:extLst>
              <a:ext uri="{FF2B5EF4-FFF2-40B4-BE49-F238E27FC236}">
                <a16:creationId xmlns:a16="http://schemas.microsoft.com/office/drawing/2014/main" id="{24D665B8-2107-46F2-BFB4-A7D3E63D04D2}"/>
              </a:ext>
            </a:extLst>
          </p:cNvPr>
          <p:cNvSpPr txBox="1">
            <a:spLocks noGrp="1"/>
          </p:cNvSpPr>
          <p:nvPr>
            <p:ph type="dt" sz="half" idx="7"/>
          </p:nvPr>
        </p:nvSpPr>
        <p:spPr>
          <a:xfrm>
            <a:off x="8112959" y="5936184"/>
            <a:ext cx="2743200" cy="365129"/>
          </a:xfrm>
        </p:spPr>
        <p:txBody>
          <a:bodyPr/>
          <a:lstStyle>
            <a:lvl1pPr>
              <a:defRPr/>
            </a:lvl1pPr>
          </a:lstStyle>
          <a:p>
            <a:pPr lvl="0"/>
            <a:fld id="{227D962B-E0EA-4B49-AD83-E9E5A8A0589A}" type="datetime1">
              <a:rPr lang="en-US"/>
              <a:pPr lvl="0"/>
              <a:t>6/14/2021</a:t>
            </a:fld>
            <a:endParaRPr lang="en-US"/>
          </a:p>
        </p:txBody>
      </p:sp>
      <p:sp>
        <p:nvSpPr>
          <p:cNvPr id="11" name="Footer Placeholder 4">
            <a:extLst>
              <a:ext uri="{FF2B5EF4-FFF2-40B4-BE49-F238E27FC236}">
                <a16:creationId xmlns:a16="http://schemas.microsoft.com/office/drawing/2014/main" id="{5153E4F2-1A83-401B-86C6-7E32356B2C3C}"/>
              </a:ext>
            </a:extLst>
          </p:cNvPr>
          <p:cNvSpPr txBox="1">
            <a:spLocks noGrp="1"/>
          </p:cNvSpPr>
          <p:nvPr>
            <p:ph type="ftr" sz="quarter" idx="9"/>
          </p:nvPr>
        </p:nvSpPr>
        <p:spPr>
          <a:xfrm>
            <a:off x="1242294" y="5936184"/>
            <a:ext cx="6870664" cy="365129"/>
          </a:xfrm>
        </p:spPr>
        <p:txBody>
          <a:bodyPr/>
          <a:lstStyle>
            <a:lvl1pPr>
              <a:defRPr/>
            </a:lvl1pPr>
          </a:lstStyle>
          <a:p>
            <a:pPr lvl="0"/>
            <a:r>
              <a:rPr lang="en-US"/>
              <a:t>Add a footer</a:t>
            </a:r>
          </a:p>
        </p:txBody>
      </p:sp>
      <p:sp>
        <p:nvSpPr>
          <p:cNvPr id="12" name="Rectangle 11">
            <a:extLst>
              <a:ext uri="{FF2B5EF4-FFF2-40B4-BE49-F238E27FC236}">
                <a16:creationId xmlns:a16="http://schemas.microsoft.com/office/drawing/2014/main" id="{63C8B4A7-C954-4CFA-8931-D0ECD0D27B57}"/>
              </a:ext>
            </a:extLst>
          </p:cNvPr>
          <p:cNvSpPr/>
          <p:nvPr/>
        </p:nvSpPr>
        <p:spPr>
          <a:xfrm>
            <a:off x="0" y="2590074"/>
            <a:ext cx="1602998" cy="1660330"/>
          </a:xfrm>
          <a:prstGeom prst="rect">
            <a:avLst/>
          </a:prstGeom>
          <a:solidFill>
            <a:srgbClr val="942D0B"/>
          </a:solidFill>
          <a:ln cap="flat">
            <a:noFill/>
            <a:prstDash val="solid"/>
          </a:ln>
          <a:effectLst>
            <a:outerShdw dist="38103" dir="5400000" algn="tl">
              <a:srgbClr val="000000">
                <a:alpha val="40000"/>
              </a:srgbClr>
            </a:outerShdw>
          </a:effectLst>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 name="Rectangle 12">
            <a:extLst>
              <a:ext uri="{FF2B5EF4-FFF2-40B4-BE49-F238E27FC236}">
                <a16:creationId xmlns:a16="http://schemas.microsoft.com/office/drawing/2014/main" id="{0C399AD4-26D9-49D4-A3F1-1F842E6346C4}"/>
              </a:ext>
            </a:extLst>
          </p:cNvPr>
          <p:cNvSpPr/>
          <p:nvPr/>
        </p:nvSpPr>
        <p:spPr>
          <a:xfrm>
            <a:off x="10606793" y="2590074"/>
            <a:ext cx="1602998" cy="1660330"/>
          </a:xfrm>
          <a:prstGeom prst="rect">
            <a:avLst/>
          </a:prstGeom>
          <a:solidFill>
            <a:srgbClr val="F09415"/>
          </a:solidFill>
          <a:ln cap="flat">
            <a:noFill/>
            <a:prstDash val="solid"/>
          </a:ln>
          <a:effectLst>
            <a:outerShdw dist="38103" dir="5400000" algn="tl">
              <a:srgbClr val="000000">
                <a:alpha val="40000"/>
              </a:srgbClr>
            </a:outerShdw>
          </a:effectLst>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 name="Slide Number Placeholder 5">
            <a:extLst>
              <a:ext uri="{FF2B5EF4-FFF2-40B4-BE49-F238E27FC236}">
                <a16:creationId xmlns:a16="http://schemas.microsoft.com/office/drawing/2014/main" id="{BA10F187-B11E-49A5-BCA2-C9E206C10176}"/>
              </a:ext>
            </a:extLst>
          </p:cNvPr>
          <p:cNvSpPr txBox="1">
            <a:spLocks noGrp="1"/>
          </p:cNvSpPr>
          <p:nvPr>
            <p:ph type="sldNum" sz="quarter" idx="8"/>
          </p:nvPr>
        </p:nvSpPr>
        <p:spPr>
          <a:xfrm>
            <a:off x="10803517" y="2750780"/>
            <a:ext cx="1171885" cy="1356439"/>
          </a:xfrm>
        </p:spPr>
        <p:txBody>
          <a:bodyPr/>
          <a:lstStyle>
            <a:lvl1pPr>
              <a:defRPr/>
            </a:lvl1pPr>
          </a:lstStyle>
          <a:p>
            <a:pPr lvl="0"/>
            <a:fld id="{C2D3FDCD-4CEC-4955-8FFA-3D0390895E3E}" type="slidenum">
              <a:t>‹#›</a:t>
            </a:fld>
            <a:endParaRPr lang="en-US"/>
          </a:p>
        </p:txBody>
      </p:sp>
    </p:spTree>
    <p:extLst>
      <p:ext uri="{BB962C8B-B14F-4D97-AF65-F5344CB8AC3E}">
        <p14:creationId xmlns:p14="http://schemas.microsoft.com/office/powerpoint/2010/main" val="2876282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8F2349D0-B9FB-4C84-AB7B-7556808F616F}"/>
              </a:ext>
            </a:extLst>
          </p:cNvPr>
          <p:cNvGrpSpPr/>
          <p:nvPr/>
        </p:nvGrpSpPr>
        <p:grpSpPr>
          <a:xfrm>
            <a:off x="7232501" y="-159279"/>
            <a:ext cx="4959504" cy="5224012"/>
            <a:chOff x="7232501" y="-159279"/>
            <a:chExt cx="4959504" cy="5224012"/>
          </a:xfrm>
        </p:grpSpPr>
        <p:pic>
          <p:nvPicPr>
            <p:cNvPr id="3" name="Graphic 7" descr="Single gear">
              <a:extLst>
                <a:ext uri="{FF2B5EF4-FFF2-40B4-BE49-F238E27FC236}">
                  <a16:creationId xmlns:a16="http://schemas.microsoft.com/office/drawing/2014/main" id="{9EB44D73-C501-4A16-A1B2-D7B6728E0075}"/>
                </a:ext>
              </a:extLst>
            </p:cNvPr>
            <p:cNvPicPr>
              <a:picLocks noChangeAspect="1"/>
            </p:cNvPicPr>
            <p:nvPr/>
          </p:nvPicPr>
          <p:blipFill>
            <a:blip r:embed="rId2">
              <a:extLst>
                <a:ext uri="{96DAC541-7B7A-43D3-8B79-37D633B846F1}">
                  <asvg:svgBlip xmlns:asvg="http://schemas.microsoft.com/office/drawing/2016/SVG/main" r:embed="rId3"/>
                </a:ext>
              </a:extLst>
            </a:blip>
            <a:srcRect t="18078" r="23442"/>
            <a:stretch>
              <a:fillRect/>
            </a:stretch>
          </p:blipFill>
          <p:spPr>
            <a:xfrm>
              <a:off x="8994952" y="0"/>
              <a:ext cx="3197053" cy="3421063"/>
            </a:xfrm>
            <a:prstGeom prst="rect">
              <a:avLst/>
            </a:prstGeom>
            <a:noFill/>
            <a:ln cap="flat">
              <a:noFill/>
            </a:ln>
          </p:spPr>
        </p:pic>
        <p:pic>
          <p:nvPicPr>
            <p:cNvPr id="4" name="Graphic 8" descr="Single gear">
              <a:extLst>
                <a:ext uri="{FF2B5EF4-FFF2-40B4-BE49-F238E27FC236}">
                  <a16:creationId xmlns:a16="http://schemas.microsoft.com/office/drawing/2014/main" id="{5A34E5BC-C79E-4685-8F6C-D189AA1715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32501" y="667868"/>
              <a:ext cx="2880003" cy="2880003"/>
            </a:xfrm>
            <a:prstGeom prst="rect">
              <a:avLst/>
            </a:prstGeom>
            <a:noFill/>
            <a:ln cap="flat">
              <a:noFill/>
            </a:ln>
          </p:spPr>
        </p:pic>
        <p:pic>
          <p:nvPicPr>
            <p:cNvPr id="5" name="Graphic 9" descr="Single gear">
              <a:extLst>
                <a:ext uri="{FF2B5EF4-FFF2-40B4-BE49-F238E27FC236}">
                  <a16:creationId xmlns:a16="http://schemas.microsoft.com/office/drawing/2014/main" id="{02CD92E1-4CF3-4EA1-A4C7-D655CFB64C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46665" y="2184730"/>
              <a:ext cx="2880003" cy="2880003"/>
            </a:xfrm>
            <a:prstGeom prst="rect">
              <a:avLst/>
            </a:prstGeom>
            <a:noFill/>
            <a:ln cap="flat">
              <a:noFill/>
            </a:ln>
          </p:spPr>
        </p:pic>
        <p:pic>
          <p:nvPicPr>
            <p:cNvPr id="6" name="Graphic 10" descr="Single gear">
              <a:extLst>
                <a:ext uri="{FF2B5EF4-FFF2-40B4-BE49-F238E27FC236}">
                  <a16:creationId xmlns:a16="http://schemas.microsoft.com/office/drawing/2014/main" id="{7D2B4893-E781-4EF8-A5DE-561D9828B7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01643" y="-159279"/>
              <a:ext cx="1619996" cy="1619996"/>
            </a:xfrm>
            <a:prstGeom prst="rect">
              <a:avLst/>
            </a:prstGeom>
            <a:noFill/>
            <a:ln cap="flat">
              <a:noFill/>
            </a:ln>
          </p:spPr>
        </p:pic>
      </p:grpSp>
      <p:pic>
        <p:nvPicPr>
          <p:cNvPr id="7" name="Picture 4" descr="HD-ShadowShort.png">
            <a:extLst>
              <a:ext uri="{FF2B5EF4-FFF2-40B4-BE49-F238E27FC236}">
                <a16:creationId xmlns:a16="http://schemas.microsoft.com/office/drawing/2014/main" id="{80BB3763-36E4-48AA-8C24-CC27F5EF704C}"/>
              </a:ext>
            </a:extLst>
          </p:cNvPr>
          <p:cNvPicPr>
            <a:picLocks noChangeAspect="1"/>
          </p:cNvPicPr>
          <p:nvPr/>
        </p:nvPicPr>
        <p:blipFill>
          <a:blip r:embed="rId4"/>
          <a:stretch>
            <a:fillRect/>
          </a:stretch>
        </p:blipFill>
        <p:spPr>
          <a:xfrm>
            <a:off x="10585825" y="1971236"/>
            <a:ext cx="1602998" cy="144274"/>
          </a:xfrm>
          <a:prstGeom prst="rect">
            <a:avLst/>
          </a:prstGeom>
          <a:noFill/>
          <a:ln cap="flat">
            <a:noFill/>
          </a:ln>
        </p:spPr>
      </p:pic>
      <p:sp>
        <p:nvSpPr>
          <p:cNvPr id="8" name="Rectangle 5">
            <a:extLst>
              <a:ext uri="{FF2B5EF4-FFF2-40B4-BE49-F238E27FC236}">
                <a16:creationId xmlns:a16="http://schemas.microsoft.com/office/drawing/2014/main" id="{E0672B6C-779D-46A8-BFD1-08BCE19BF6DB}"/>
              </a:ext>
            </a:extLst>
          </p:cNvPr>
          <p:cNvSpPr/>
          <p:nvPr/>
        </p:nvSpPr>
        <p:spPr>
          <a:xfrm>
            <a:off x="10585825" y="609603"/>
            <a:ext cx="1602998" cy="1368198"/>
          </a:xfrm>
          <a:prstGeom prst="rect">
            <a:avLst/>
          </a:prstGeom>
          <a:solidFill>
            <a:srgbClr val="F09415"/>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 name="Date Placeholder 1">
            <a:extLst>
              <a:ext uri="{FF2B5EF4-FFF2-40B4-BE49-F238E27FC236}">
                <a16:creationId xmlns:a16="http://schemas.microsoft.com/office/drawing/2014/main" id="{3E00F5BC-96BB-472A-8A16-88380F710599}"/>
              </a:ext>
            </a:extLst>
          </p:cNvPr>
          <p:cNvSpPr txBox="1">
            <a:spLocks noGrp="1"/>
          </p:cNvSpPr>
          <p:nvPr>
            <p:ph type="dt" sz="half" idx="7"/>
          </p:nvPr>
        </p:nvSpPr>
        <p:spPr/>
        <p:txBody>
          <a:bodyPr/>
          <a:lstStyle>
            <a:lvl1pPr>
              <a:defRPr/>
            </a:lvl1pPr>
          </a:lstStyle>
          <a:p>
            <a:pPr lvl="0"/>
            <a:fld id="{4AE3EE65-E0E9-4198-8887-99C45582E4A4}" type="datetime1">
              <a:rPr lang="en-US"/>
              <a:pPr lvl="0"/>
              <a:t>6/14/2021</a:t>
            </a:fld>
            <a:endParaRPr lang="en-US"/>
          </a:p>
        </p:txBody>
      </p:sp>
      <p:sp>
        <p:nvSpPr>
          <p:cNvPr id="10" name="Footer Placeholder 2">
            <a:extLst>
              <a:ext uri="{FF2B5EF4-FFF2-40B4-BE49-F238E27FC236}">
                <a16:creationId xmlns:a16="http://schemas.microsoft.com/office/drawing/2014/main" id="{8FBA642D-B49B-4E35-BF61-B5AFC9E89BD7}"/>
              </a:ext>
            </a:extLst>
          </p:cNvPr>
          <p:cNvSpPr txBox="1">
            <a:spLocks noGrp="1"/>
          </p:cNvSpPr>
          <p:nvPr>
            <p:ph type="ftr" sz="quarter" idx="9"/>
          </p:nvPr>
        </p:nvSpPr>
        <p:spPr/>
        <p:txBody>
          <a:bodyPr/>
          <a:lstStyle>
            <a:lvl1pPr>
              <a:defRPr/>
            </a:lvl1pPr>
          </a:lstStyle>
          <a:p>
            <a:pPr lvl="0"/>
            <a:r>
              <a:rPr lang="en-US"/>
              <a:t>Add a footer</a:t>
            </a:r>
          </a:p>
        </p:txBody>
      </p:sp>
      <p:sp>
        <p:nvSpPr>
          <p:cNvPr id="11" name="Slide Number Placeholder 3">
            <a:extLst>
              <a:ext uri="{FF2B5EF4-FFF2-40B4-BE49-F238E27FC236}">
                <a16:creationId xmlns:a16="http://schemas.microsoft.com/office/drawing/2014/main" id="{054A4C53-48B2-4C91-A1A6-99CD26CC3EBE}"/>
              </a:ext>
            </a:extLst>
          </p:cNvPr>
          <p:cNvSpPr txBox="1">
            <a:spLocks noGrp="1"/>
          </p:cNvSpPr>
          <p:nvPr>
            <p:ph type="sldNum" sz="quarter" idx="8"/>
          </p:nvPr>
        </p:nvSpPr>
        <p:spPr/>
        <p:txBody>
          <a:bodyPr/>
          <a:lstStyle>
            <a:lvl1pPr>
              <a:defRPr/>
            </a:lvl1pPr>
          </a:lstStyle>
          <a:p>
            <a:pPr lvl="0"/>
            <a:fld id="{5281BCDE-CB82-4FD2-83EC-5B85258116B1}" type="slidenum">
              <a:t>‹#›</a:t>
            </a:fld>
            <a:endParaRPr lang="en-US"/>
          </a:p>
        </p:txBody>
      </p:sp>
    </p:spTree>
    <p:extLst>
      <p:ext uri="{BB962C8B-B14F-4D97-AF65-F5344CB8AC3E}">
        <p14:creationId xmlns:p14="http://schemas.microsoft.com/office/powerpoint/2010/main" val="116978273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2" name="Group 16">
            <a:extLst>
              <a:ext uri="{FF2B5EF4-FFF2-40B4-BE49-F238E27FC236}">
                <a16:creationId xmlns:a16="http://schemas.microsoft.com/office/drawing/2014/main" id="{2712D8A9-EEEA-4684-A263-AEB614CF30C6}"/>
              </a:ext>
            </a:extLst>
          </p:cNvPr>
          <p:cNvGrpSpPr/>
          <p:nvPr/>
        </p:nvGrpSpPr>
        <p:grpSpPr>
          <a:xfrm>
            <a:off x="7119527" y="1898504"/>
            <a:ext cx="5224012" cy="4959496"/>
            <a:chOff x="7119527" y="1898504"/>
            <a:chExt cx="5224012" cy="4959496"/>
          </a:xfrm>
        </p:grpSpPr>
        <p:pic>
          <p:nvPicPr>
            <p:cNvPr id="3" name="Graphic 17" descr="Single gear">
              <a:extLst>
                <a:ext uri="{FF2B5EF4-FFF2-40B4-BE49-F238E27FC236}">
                  <a16:creationId xmlns:a16="http://schemas.microsoft.com/office/drawing/2014/main" id="{5CE1D486-A1C5-42E1-B93F-6DCB6A2076A9}"/>
                </a:ext>
              </a:extLst>
            </p:cNvPr>
            <p:cNvPicPr>
              <a:picLocks noChangeAspect="1"/>
            </p:cNvPicPr>
            <p:nvPr/>
          </p:nvPicPr>
          <p:blipFill>
            <a:blip r:embed="rId2">
              <a:extLst>
                <a:ext uri="{96DAC541-7B7A-43D3-8B79-37D633B846F1}">
                  <asvg:svgBlip xmlns:asvg="http://schemas.microsoft.com/office/drawing/2016/SVG/main" r:embed="rId3"/>
                </a:ext>
              </a:extLst>
            </a:blip>
            <a:srcRect t="18078" r="23442"/>
            <a:stretch>
              <a:fillRect/>
            </a:stretch>
          </p:blipFill>
          <p:spPr>
            <a:xfrm rot="5400013">
              <a:off x="8875230" y="3548942"/>
              <a:ext cx="3197053" cy="3421063"/>
            </a:xfrm>
            <a:prstGeom prst="rect">
              <a:avLst/>
            </a:prstGeom>
            <a:noFill/>
            <a:ln cap="flat">
              <a:noFill/>
            </a:ln>
          </p:spPr>
        </p:pic>
        <p:pic>
          <p:nvPicPr>
            <p:cNvPr id="4" name="Graphic 18" descr="Single gear">
              <a:extLst>
                <a:ext uri="{FF2B5EF4-FFF2-40B4-BE49-F238E27FC236}">
                  <a16:creationId xmlns:a16="http://schemas.microsoft.com/office/drawing/2014/main" id="{5DD4D336-1A3B-4C4C-8799-2BD3C9FD3C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13">
              <a:off x="8636380" y="1898504"/>
              <a:ext cx="2880003" cy="2880003"/>
            </a:xfrm>
            <a:prstGeom prst="rect">
              <a:avLst/>
            </a:prstGeom>
            <a:noFill/>
            <a:ln cap="flat">
              <a:noFill/>
            </a:ln>
          </p:spPr>
        </p:pic>
        <p:pic>
          <p:nvPicPr>
            <p:cNvPr id="5" name="Graphic 19" descr="Single gear">
              <a:extLst>
                <a:ext uri="{FF2B5EF4-FFF2-40B4-BE49-F238E27FC236}">
                  <a16:creationId xmlns:a16="http://schemas.microsoft.com/office/drawing/2014/main" id="{2F6E26A1-2EB9-4E2F-80D1-4095C4297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13">
              <a:off x="7119527" y="3412668"/>
              <a:ext cx="2880003" cy="2880003"/>
            </a:xfrm>
            <a:prstGeom prst="rect">
              <a:avLst/>
            </a:prstGeom>
            <a:noFill/>
            <a:ln cap="flat">
              <a:noFill/>
            </a:ln>
          </p:spPr>
        </p:pic>
        <p:pic>
          <p:nvPicPr>
            <p:cNvPr id="6" name="Graphic 20" descr="Single gear">
              <a:extLst>
                <a:ext uri="{FF2B5EF4-FFF2-40B4-BE49-F238E27FC236}">
                  <a16:creationId xmlns:a16="http://schemas.microsoft.com/office/drawing/2014/main" id="{1BF3FB1D-120D-498B-81B9-6098C71E2E7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13">
              <a:off x="10723543" y="3167637"/>
              <a:ext cx="1619996" cy="1619996"/>
            </a:xfrm>
            <a:prstGeom prst="rect">
              <a:avLst/>
            </a:prstGeom>
            <a:noFill/>
            <a:ln cap="flat">
              <a:noFill/>
            </a:ln>
          </p:spPr>
        </p:pic>
      </p:grpSp>
      <p:pic>
        <p:nvPicPr>
          <p:cNvPr id="7" name="Picture 7" descr="HD-ShadowLong.png">
            <a:extLst>
              <a:ext uri="{FF2B5EF4-FFF2-40B4-BE49-F238E27FC236}">
                <a16:creationId xmlns:a16="http://schemas.microsoft.com/office/drawing/2014/main" id="{47D610D2-89EA-457F-972A-123AB964DC71}"/>
              </a:ext>
            </a:extLst>
          </p:cNvPr>
          <p:cNvPicPr>
            <a:picLocks noChangeAspect="1"/>
          </p:cNvPicPr>
          <p:nvPr/>
        </p:nvPicPr>
        <p:blipFill>
          <a:blip r:embed="rId4"/>
          <a:stretch>
            <a:fillRect/>
          </a:stretch>
        </p:blipFill>
        <p:spPr>
          <a:xfrm>
            <a:off x="1752603" y="1970239"/>
            <a:ext cx="10437811" cy="321164"/>
          </a:xfrm>
          <a:prstGeom prst="rect">
            <a:avLst/>
          </a:prstGeom>
          <a:noFill/>
          <a:ln cap="flat">
            <a:noFill/>
          </a:ln>
        </p:spPr>
      </p:pic>
      <p:sp>
        <p:nvSpPr>
          <p:cNvPr id="8" name="Rectangle 9">
            <a:extLst>
              <a:ext uri="{FF2B5EF4-FFF2-40B4-BE49-F238E27FC236}">
                <a16:creationId xmlns:a16="http://schemas.microsoft.com/office/drawing/2014/main" id="{FEF1F7BA-AB34-463B-9E48-1EDE94D01A52}"/>
              </a:ext>
            </a:extLst>
          </p:cNvPr>
          <p:cNvSpPr/>
          <p:nvPr/>
        </p:nvSpPr>
        <p:spPr>
          <a:xfrm>
            <a:off x="1752603" y="609603"/>
            <a:ext cx="10437811" cy="1368198"/>
          </a:xfrm>
          <a:prstGeom prst="rect">
            <a:avLst/>
          </a:pr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 name="Rectangle 10">
            <a:extLst>
              <a:ext uri="{FF2B5EF4-FFF2-40B4-BE49-F238E27FC236}">
                <a16:creationId xmlns:a16="http://schemas.microsoft.com/office/drawing/2014/main" id="{E870411F-4D7C-4F7A-8B3D-EDB1BC4EC23B}"/>
              </a:ext>
            </a:extLst>
          </p:cNvPr>
          <p:cNvSpPr/>
          <p:nvPr/>
        </p:nvSpPr>
        <p:spPr>
          <a:xfrm>
            <a:off x="-3557" y="609603"/>
            <a:ext cx="1602998" cy="1368198"/>
          </a:xfrm>
          <a:prstGeom prst="rect">
            <a:avLst/>
          </a:prstGeom>
          <a:solidFill>
            <a:srgbClr val="942D0B"/>
          </a:solidFill>
          <a:ln cap="flat">
            <a:noFill/>
            <a:prstDash val="solid"/>
          </a:ln>
          <a:effectLst>
            <a:outerShdw dist="38103" dir="5400000" algn="tl">
              <a:srgbClr val="000000">
                <a:alpha val="40000"/>
              </a:srgbClr>
            </a:outerShdw>
          </a:effectLst>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Title 1">
            <a:extLst>
              <a:ext uri="{FF2B5EF4-FFF2-40B4-BE49-F238E27FC236}">
                <a16:creationId xmlns:a16="http://schemas.microsoft.com/office/drawing/2014/main" id="{30735F79-146C-4F27-BE79-A26266212E0D}"/>
              </a:ext>
            </a:extLst>
          </p:cNvPr>
          <p:cNvSpPr txBox="1">
            <a:spLocks noGrp="1"/>
          </p:cNvSpPr>
          <p:nvPr>
            <p:ph type="title"/>
          </p:nvPr>
        </p:nvSpPr>
        <p:spPr>
          <a:xfrm>
            <a:off x="2432916" y="753227"/>
            <a:ext cx="9613855" cy="1080939"/>
          </a:xfrm>
        </p:spPr>
        <p:txBody>
          <a:bodyPr/>
          <a:lstStyle>
            <a:lvl1pPr>
              <a:defRPr/>
            </a:lvl1pPr>
          </a:lstStyle>
          <a:p>
            <a:pPr lvl="0"/>
            <a:r>
              <a:rPr lang="en-US"/>
              <a:t>Click to edit Master title style</a:t>
            </a:r>
          </a:p>
        </p:txBody>
      </p:sp>
      <p:sp>
        <p:nvSpPr>
          <p:cNvPr id="11" name="Content Placeholder 2">
            <a:extLst>
              <a:ext uri="{FF2B5EF4-FFF2-40B4-BE49-F238E27FC236}">
                <a16:creationId xmlns:a16="http://schemas.microsoft.com/office/drawing/2014/main" id="{933F6E62-F94A-4B20-8BFA-A9BB5396107A}"/>
              </a:ext>
            </a:extLst>
          </p:cNvPr>
          <p:cNvSpPr txBox="1">
            <a:spLocks noGrp="1"/>
          </p:cNvSpPr>
          <p:nvPr>
            <p:ph idx="1"/>
          </p:nvPr>
        </p:nvSpPr>
        <p:spPr>
          <a:xfrm>
            <a:off x="6438445" y="2336877"/>
            <a:ext cx="5608335" cy="359931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3">
            <a:extLst>
              <a:ext uri="{FF2B5EF4-FFF2-40B4-BE49-F238E27FC236}">
                <a16:creationId xmlns:a16="http://schemas.microsoft.com/office/drawing/2014/main" id="{AFFEC5FF-0658-4750-BA4F-33AEB2D39547}"/>
              </a:ext>
            </a:extLst>
          </p:cNvPr>
          <p:cNvSpPr txBox="1">
            <a:spLocks noGrp="1"/>
          </p:cNvSpPr>
          <p:nvPr>
            <p:ph type="body" idx="2"/>
          </p:nvPr>
        </p:nvSpPr>
        <p:spPr>
          <a:xfrm>
            <a:off x="2432925" y="2336868"/>
            <a:ext cx="3790078" cy="3599316"/>
          </a:xfrm>
        </p:spPr>
        <p:txBody>
          <a:bodyPr anchor="ctr"/>
          <a:lstStyle>
            <a:lvl1pPr marL="0" indent="0">
              <a:buNone/>
              <a:defRPr sz="1600"/>
            </a:lvl1pPr>
          </a:lstStyle>
          <a:p>
            <a:pPr lvl="0"/>
            <a:r>
              <a:rPr lang="en-US"/>
              <a:t>Click to edit Master text styles</a:t>
            </a:r>
          </a:p>
        </p:txBody>
      </p:sp>
      <p:sp>
        <p:nvSpPr>
          <p:cNvPr id="13" name="Date Placeholder 4">
            <a:extLst>
              <a:ext uri="{FF2B5EF4-FFF2-40B4-BE49-F238E27FC236}">
                <a16:creationId xmlns:a16="http://schemas.microsoft.com/office/drawing/2014/main" id="{AA061736-88F8-4724-B0D9-511FBDC58289}"/>
              </a:ext>
            </a:extLst>
          </p:cNvPr>
          <p:cNvSpPr txBox="1">
            <a:spLocks noGrp="1"/>
          </p:cNvSpPr>
          <p:nvPr>
            <p:ph type="dt" sz="half" idx="7"/>
          </p:nvPr>
        </p:nvSpPr>
        <p:spPr>
          <a:xfrm>
            <a:off x="9303581" y="5936184"/>
            <a:ext cx="2743200" cy="365129"/>
          </a:xfrm>
        </p:spPr>
        <p:txBody>
          <a:bodyPr/>
          <a:lstStyle>
            <a:lvl1pPr>
              <a:defRPr/>
            </a:lvl1pPr>
          </a:lstStyle>
          <a:p>
            <a:pPr lvl="0"/>
            <a:fld id="{288712E3-F34A-48C4-AFA2-F3DB48757F2E}" type="datetime1">
              <a:rPr lang="en-US"/>
              <a:pPr lvl="0"/>
              <a:t>6/14/2021</a:t>
            </a:fld>
            <a:endParaRPr lang="en-US"/>
          </a:p>
        </p:txBody>
      </p:sp>
      <p:sp>
        <p:nvSpPr>
          <p:cNvPr id="14" name="Footer Placeholder 5">
            <a:extLst>
              <a:ext uri="{FF2B5EF4-FFF2-40B4-BE49-F238E27FC236}">
                <a16:creationId xmlns:a16="http://schemas.microsoft.com/office/drawing/2014/main" id="{6C97D5C9-C66A-41CB-822D-11E9BDBEE798}"/>
              </a:ext>
            </a:extLst>
          </p:cNvPr>
          <p:cNvSpPr txBox="1">
            <a:spLocks noGrp="1"/>
          </p:cNvSpPr>
          <p:nvPr>
            <p:ph type="ftr" sz="quarter" idx="9"/>
          </p:nvPr>
        </p:nvSpPr>
        <p:spPr>
          <a:xfrm>
            <a:off x="2432916" y="5936184"/>
            <a:ext cx="6870664" cy="365129"/>
          </a:xfrm>
        </p:spPr>
        <p:txBody>
          <a:bodyPr/>
          <a:lstStyle>
            <a:lvl1pPr>
              <a:defRPr/>
            </a:lvl1pPr>
          </a:lstStyle>
          <a:p>
            <a:pPr lvl="0"/>
            <a:r>
              <a:rPr lang="en-US"/>
              <a:t>Add a footer</a:t>
            </a:r>
          </a:p>
        </p:txBody>
      </p:sp>
      <p:sp>
        <p:nvSpPr>
          <p:cNvPr id="15" name="Slide Number Placeholder 6">
            <a:extLst>
              <a:ext uri="{FF2B5EF4-FFF2-40B4-BE49-F238E27FC236}">
                <a16:creationId xmlns:a16="http://schemas.microsoft.com/office/drawing/2014/main" id="{CC9DD24B-9867-48DD-BE7E-7312A16B25E5}"/>
              </a:ext>
            </a:extLst>
          </p:cNvPr>
          <p:cNvSpPr txBox="1">
            <a:spLocks noGrp="1"/>
          </p:cNvSpPr>
          <p:nvPr>
            <p:ph type="sldNum" sz="quarter" idx="8"/>
          </p:nvPr>
        </p:nvSpPr>
        <p:spPr>
          <a:xfrm>
            <a:off x="140076" y="753227"/>
            <a:ext cx="1154146" cy="1090787"/>
          </a:xfrm>
        </p:spPr>
        <p:txBody>
          <a:bodyPr/>
          <a:lstStyle>
            <a:lvl1pPr>
              <a:defRPr/>
            </a:lvl1pPr>
          </a:lstStyle>
          <a:p>
            <a:pPr lvl="0"/>
            <a:fld id="{D0D35C7A-4A05-4697-A4B5-BA9C3AC985FF}" type="slidenum">
              <a:t>‹#›</a:t>
            </a:fld>
            <a:endParaRPr lang="en-US"/>
          </a:p>
        </p:txBody>
      </p:sp>
    </p:spTree>
    <p:extLst>
      <p:ext uri="{BB962C8B-B14F-4D97-AF65-F5344CB8AC3E}">
        <p14:creationId xmlns:p14="http://schemas.microsoft.com/office/powerpoint/2010/main" val="1947824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grpSp>
        <p:nvGrpSpPr>
          <p:cNvPr id="2" name="Group 16">
            <a:extLst>
              <a:ext uri="{FF2B5EF4-FFF2-40B4-BE49-F238E27FC236}">
                <a16:creationId xmlns:a16="http://schemas.microsoft.com/office/drawing/2014/main" id="{91F915FD-31CD-4A35-AF26-36796F7D345A}"/>
              </a:ext>
            </a:extLst>
          </p:cNvPr>
          <p:cNvGrpSpPr/>
          <p:nvPr/>
        </p:nvGrpSpPr>
        <p:grpSpPr>
          <a:xfrm>
            <a:off x="7119527" y="1898504"/>
            <a:ext cx="5224012" cy="4959496"/>
            <a:chOff x="7119527" y="1898504"/>
            <a:chExt cx="5224012" cy="4959496"/>
          </a:xfrm>
        </p:grpSpPr>
        <p:pic>
          <p:nvPicPr>
            <p:cNvPr id="3" name="Graphic 17" descr="Single gear">
              <a:extLst>
                <a:ext uri="{FF2B5EF4-FFF2-40B4-BE49-F238E27FC236}">
                  <a16:creationId xmlns:a16="http://schemas.microsoft.com/office/drawing/2014/main" id="{999D25F5-5039-421E-8E22-CF120D78D98B}"/>
                </a:ext>
              </a:extLst>
            </p:cNvPr>
            <p:cNvPicPr>
              <a:picLocks noChangeAspect="1"/>
            </p:cNvPicPr>
            <p:nvPr/>
          </p:nvPicPr>
          <p:blipFill>
            <a:blip r:embed="rId2">
              <a:extLst>
                <a:ext uri="{96DAC541-7B7A-43D3-8B79-37D633B846F1}">
                  <asvg:svgBlip xmlns:asvg="http://schemas.microsoft.com/office/drawing/2016/SVG/main" r:embed="rId3"/>
                </a:ext>
              </a:extLst>
            </a:blip>
            <a:srcRect t="18078" r="23442"/>
            <a:stretch>
              <a:fillRect/>
            </a:stretch>
          </p:blipFill>
          <p:spPr>
            <a:xfrm rot="5400013">
              <a:off x="8875230" y="3548942"/>
              <a:ext cx="3197053" cy="3421063"/>
            </a:xfrm>
            <a:prstGeom prst="rect">
              <a:avLst/>
            </a:prstGeom>
            <a:noFill/>
            <a:ln cap="flat">
              <a:noFill/>
            </a:ln>
          </p:spPr>
        </p:pic>
        <p:pic>
          <p:nvPicPr>
            <p:cNvPr id="4" name="Graphic 18" descr="Single gear">
              <a:extLst>
                <a:ext uri="{FF2B5EF4-FFF2-40B4-BE49-F238E27FC236}">
                  <a16:creationId xmlns:a16="http://schemas.microsoft.com/office/drawing/2014/main" id="{27ECC3B8-C5E2-4458-B669-9CD09B097D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13">
              <a:off x="8636380" y="1898504"/>
              <a:ext cx="2880003" cy="2880003"/>
            </a:xfrm>
            <a:prstGeom prst="rect">
              <a:avLst/>
            </a:prstGeom>
            <a:noFill/>
            <a:ln cap="flat">
              <a:noFill/>
            </a:ln>
          </p:spPr>
        </p:pic>
        <p:pic>
          <p:nvPicPr>
            <p:cNvPr id="5" name="Graphic 19" descr="Single gear">
              <a:extLst>
                <a:ext uri="{FF2B5EF4-FFF2-40B4-BE49-F238E27FC236}">
                  <a16:creationId xmlns:a16="http://schemas.microsoft.com/office/drawing/2014/main" id="{4279FA42-1CA8-49B9-B852-906F790704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13">
              <a:off x="7119527" y="3412668"/>
              <a:ext cx="2880003" cy="2880003"/>
            </a:xfrm>
            <a:prstGeom prst="rect">
              <a:avLst/>
            </a:prstGeom>
            <a:noFill/>
            <a:ln cap="flat">
              <a:noFill/>
            </a:ln>
          </p:spPr>
        </p:pic>
        <p:pic>
          <p:nvPicPr>
            <p:cNvPr id="6" name="Graphic 20" descr="Single gear">
              <a:extLst>
                <a:ext uri="{FF2B5EF4-FFF2-40B4-BE49-F238E27FC236}">
                  <a16:creationId xmlns:a16="http://schemas.microsoft.com/office/drawing/2014/main" id="{B5C10A64-5161-4490-9881-05D0901983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13">
              <a:off x="10723543" y="3167637"/>
              <a:ext cx="1619996" cy="1619996"/>
            </a:xfrm>
            <a:prstGeom prst="rect">
              <a:avLst/>
            </a:prstGeom>
            <a:noFill/>
            <a:ln cap="flat">
              <a:noFill/>
            </a:ln>
          </p:spPr>
        </p:pic>
      </p:grpSp>
      <p:pic>
        <p:nvPicPr>
          <p:cNvPr id="7" name="Picture 7" descr="HD-ShadowLong.png">
            <a:extLst>
              <a:ext uri="{FF2B5EF4-FFF2-40B4-BE49-F238E27FC236}">
                <a16:creationId xmlns:a16="http://schemas.microsoft.com/office/drawing/2014/main" id="{7F8421FE-8E6D-43D0-BB54-29C655123C38}"/>
              </a:ext>
            </a:extLst>
          </p:cNvPr>
          <p:cNvPicPr>
            <a:picLocks noChangeAspect="1"/>
          </p:cNvPicPr>
          <p:nvPr/>
        </p:nvPicPr>
        <p:blipFill>
          <a:blip r:embed="rId4"/>
          <a:stretch>
            <a:fillRect/>
          </a:stretch>
        </p:blipFill>
        <p:spPr>
          <a:xfrm>
            <a:off x="1752603" y="1970239"/>
            <a:ext cx="10437811" cy="321164"/>
          </a:xfrm>
          <a:prstGeom prst="rect">
            <a:avLst/>
          </a:prstGeom>
          <a:noFill/>
          <a:ln cap="flat">
            <a:noFill/>
          </a:ln>
        </p:spPr>
      </p:pic>
      <p:sp>
        <p:nvSpPr>
          <p:cNvPr id="8" name="Rectangle 9">
            <a:extLst>
              <a:ext uri="{FF2B5EF4-FFF2-40B4-BE49-F238E27FC236}">
                <a16:creationId xmlns:a16="http://schemas.microsoft.com/office/drawing/2014/main" id="{AA0F6838-BA35-462F-9F15-8A7216453F9F}"/>
              </a:ext>
            </a:extLst>
          </p:cNvPr>
          <p:cNvSpPr/>
          <p:nvPr/>
        </p:nvSpPr>
        <p:spPr>
          <a:xfrm>
            <a:off x="1752603" y="609603"/>
            <a:ext cx="10437811" cy="1368198"/>
          </a:xfrm>
          <a:prstGeom prst="rect">
            <a:avLst/>
          </a:pr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 name="Rectangle 10">
            <a:extLst>
              <a:ext uri="{FF2B5EF4-FFF2-40B4-BE49-F238E27FC236}">
                <a16:creationId xmlns:a16="http://schemas.microsoft.com/office/drawing/2014/main" id="{792FF502-03C3-4FAB-9CC3-61A37183C873}"/>
              </a:ext>
            </a:extLst>
          </p:cNvPr>
          <p:cNvSpPr/>
          <p:nvPr/>
        </p:nvSpPr>
        <p:spPr>
          <a:xfrm>
            <a:off x="-3557" y="609603"/>
            <a:ext cx="1602998" cy="1368198"/>
          </a:xfrm>
          <a:prstGeom prst="rect">
            <a:avLst/>
          </a:prstGeom>
          <a:solidFill>
            <a:srgbClr val="942D0B"/>
          </a:solidFill>
          <a:ln cap="flat">
            <a:noFill/>
            <a:prstDash val="solid"/>
          </a:ln>
          <a:effectLst>
            <a:outerShdw dist="38103" dir="5400000" algn="tl">
              <a:srgbClr val="000000">
                <a:alpha val="40000"/>
              </a:srgbClr>
            </a:outerShdw>
          </a:effectLst>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Title 1">
            <a:extLst>
              <a:ext uri="{FF2B5EF4-FFF2-40B4-BE49-F238E27FC236}">
                <a16:creationId xmlns:a16="http://schemas.microsoft.com/office/drawing/2014/main" id="{A117EC3D-71D5-41E2-885E-7C7ACEEE7B88}"/>
              </a:ext>
            </a:extLst>
          </p:cNvPr>
          <p:cNvSpPr txBox="1">
            <a:spLocks noGrp="1"/>
          </p:cNvSpPr>
          <p:nvPr>
            <p:ph type="title"/>
          </p:nvPr>
        </p:nvSpPr>
        <p:spPr>
          <a:xfrm>
            <a:off x="2432916" y="753227"/>
            <a:ext cx="9613855" cy="1080939"/>
          </a:xfrm>
        </p:spPr>
        <p:txBody>
          <a:bodyPr/>
          <a:lstStyle>
            <a:lvl1pPr>
              <a:defRPr/>
            </a:lvl1pPr>
          </a:lstStyle>
          <a:p>
            <a:pPr lvl="0"/>
            <a:r>
              <a:rPr lang="en-US"/>
              <a:t>Click to edit Master title style</a:t>
            </a:r>
          </a:p>
        </p:txBody>
      </p:sp>
      <p:sp>
        <p:nvSpPr>
          <p:cNvPr id="11" name="Text Placeholder 3">
            <a:extLst>
              <a:ext uri="{FF2B5EF4-FFF2-40B4-BE49-F238E27FC236}">
                <a16:creationId xmlns:a16="http://schemas.microsoft.com/office/drawing/2014/main" id="{7A1381BB-7562-43D3-9DF0-191C2FB8EFF8}"/>
              </a:ext>
            </a:extLst>
          </p:cNvPr>
          <p:cNvSpPr txBox="1">
            <a:spLocks noGrp="1"/>
          </p:cNvSpPr>
          <p:nvPr>
            <p:ph type="body" idx="4294967295"/>
          </p:nvPr>
        </p:nvSpPr>
        <p:spPr>
          <a:xfrm>
            <a:off x="2432925" y="2336868"/>
            <a:ext cx="2620816" cy="3599316"/>
          </a:xfrm>
        </p:spPr>
        <p:txBody>
          <a:bodyPr anchor="ctr"/>
          <a:lstStyle>
            <a:lvl1pPr marL="0" indent="0">
              <a:buNone/>
              <a:defRPr sz="1600"/>
            </a:lvl1pPr>
          </a:lstStyle>
          <a:p>
            <a:pPr lvl="0"/>
            <a:r>
              <a:rPr lang="en-US"/>
              <a:t>Click to edit Master text styles</a:t>
            </a:r>
          </a:p>
        </p:txBody>
      </p:sp>
      <p:sp>
        <p:nvSpPr>
          <p:cNvPr id="12" name="Date Placeholder 4">
            <a:extLst>
              <a:ext uri="{FF2B5EF4-FFF2-40B4-BE49-F238E27FC236}">
                <a16:creationId xmlns:a16="http://schemas.microsoft.com/office/drawing/2014/main" id="{B37C19E5-B349-4C8E-BE71-46B8442B42BF}"/>
              </a:ext>
            </a:extLst>
          </p:cNvPr>
          <p:cNvSpPr txBox="1">
            <a:spLocks noGrp="1"/>
          </p:cNvSpPr>
          <p:nvPr>
            <p:ph type="dt" sz="half" idx="7"/>
          </p:nvPr>
        </p:nvSpPr>
        <p:spPr>
          <a:xfrm>
            <a:off x="9303581" y="5936184"/>
            <a:ext cx="2743200" cy="365129"/>
          </a:xfrm>
        </p:spPr>
        <p:txBody>
          <a:bodyPr/>
          <a:lstStyle>
            <a:lvl1pPr>
              <a:defRPr/>
            </a:lvl1pPr>
          </a:lstStyle>
          <a:p>
            <a:pPr lvl="0"/>
            <a:fld id="{E9CD0E93-BC19-4F50-B55C-5AD720127F20}" type="datetime1">
              <a:rPr lang="en-US"/>
              <a:pPr lvl="0"/>
              <a:t>6/14/2021</a:t>
            </a:fld>
            <a:endParaRPr lang="en-US"/>
          </a:p>
        </p:txBody>
      </p:sp>
      <p:sp>
        <p:nvSpPr>
          <p:cNvPr id="13" name="Footer Placeholder 5">
            <a:extLst>
              <a:ext uri="{FF2B5EF4-FFF2-40B4-BE49-F238E27FC236}">
                <a16:creationId xmlns:a16="http://schemas.microsoft.com/office/drawing/2014/main" id="{CCD3FB8F-77AD-421E-9123-C188D34FCE97}"/>
              </a:ext>
            </a:extLst>
          </p:cNvPr>
          <p:cNvSpPr txBox="1">
            <a:spLocks noGrp="1"/>
          </p:cNvSpPr>
          <p:nvPr>
            <p:ph type="ftr" sz="quarter" idx="9"/>
          </p:nvPr>
        </p:nvSpPr>
        <p:spPr>
          <a:xfrm>
            <a:off x="2432916" y="5936184"/>
            <a:ext cx="6870664" cy="365129"/>
          </a:xfrm>
        </p:spPr>
        <p:txBody>
          <a:bodyPr/>
          <a:lstStyle>
            <a:lvl1pPr>
              <a:defRPr/>
            </a:lvl1pPr>
          </a:lstStyle>
          <a:p>
            <a:pPr lvl="0"/>
            <a:r>
              <a:rPr lang="en-US"/>
              <a:t>Add a footer</a:t>
            </a:r>
          </a:p>
        </p:txBody>
      </p:sp>
      <p:sp>
        <p:nvSpPr>
          <p:cNvPr id="14" name="Slide Number Placeholder 6">
            <a:extLst>
              <a:ext uri="{FF2B5EF4-FFF2-40B4-BE49-F238E27FC236}">
                <a16:creationId xmlns:a16="http://schemas.microsoft.com/office/drawing/2014/main" id="{B33A4CC1-4C2A-4BF1-9DCA-501E509642DC}"/>
              </a:ext>
            </a:extLst>
          </p:cNvPr>
          <p:cNvSpPr txBox="1">
            <a:spLocks noGrp="1"/>
          </p:cNvSpPr>
          <p:nvPr>
            <p:ph type="sldNum" sz="quarter" idx="8"/>
          </p:nvPr>
        </p:nvSpPr>
        <p:spPr>
          <a:xfrm>
            <a:off x="140076" y="753227"/>
            <a:ext cx="1154146" cy="1090787"/>
          </a:xfrm>
        </p:spPr>
        <p:txBody>
          <a:bodyPr/>
          <a:lstStyle>
            <a:lvl1pPr>
              <a:defRPr/>
            </a:lvl1pPr>
          </a:lstStyle>
          <a:p>
            <a:pPr lvl="0"/>
            <a:fld id="{195D917A-A380-479F-A43A-BDF4422CCB59}" type="slidenum">
              <a:t>‹#›</a:t>
            </a:fld>
            <a:endParaRPr lang="en-US"/>
          </a:p>
        </p:txBody>
      </p:sp>
      <p:sp>
        <p:nvSpPr>
          <p:cNvPr id="15" name="Picture Placeholder 2">
            <a:extLst>
              <a:ext uri="{FF2B5EF4-FFF2-40B4-BE49-F238E27FC236}">
                <a16:creationId xmlns:a16="http://schemas.microsoft.com/office/drawing/2014/main" id="{61F4099D-C355-472C-A64B-539E0D5253BB}"/>
              </a:ext>
            </a:extLst>
          </p:cNvPr>
          <p:cNvSpPr txBox="1">
            <a:spLocks noGrp="1"/>
          </p:cNvSpPr>
          <p:nvPr>
            <p:ph type="pic" idx="4294967295"/>
          </p:nvPr>
        </p:nvSpPr>
        <p:spPr>
          <a:xfrm>
            <a:off x="5213021" y="2327477"/>
            <a:ext cx="6833759" cy="3608716"/>
          </a:xfrm>
        </p:spPr>
        <p:txBody>
          <a:bodyPr/>
          <a:lstStyle>
            <a:lvl1pPr marL="0" indent="0">
              <a:buNone/>
              <a:defRPr sz="3200"/>
            </a:lvl1pPr>
          </a:lstStyle>
          <a:p>
            <a:pPr lvl="0"/>
            <a:r>
              <a:rPr lang="en-US"/>
              <a:t>Click icon to add picture</a:t>
            </a:r>
          </a:p>
        </p:txBody>
      </p:sp>
    </p:spTree>
    <p:extLst>
      <p:ext uri="{BB962C8B-B14F-4D97-AF65-F5344CB8AC3E}">
        <p14:creationId xmlns:p14="http://schemas.microsoft.com/office/powerpoint/2010/main" val="1478209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2" name="Picture 7" descr="HD-ShadowLong.png">
            <a:extLst>
              <a:ext uri="{FF2B5EF4-FFF2-40B4-BE49-F238E27FC236}">
                <a16:creationId xmlns:a16="http://schemas.microsoft.com/office/drawing/2014/main" id="{F2CF849B-4E88-4C2F-9B04-131809331EA8}"/>
              </a:ext>
            </a:extLst>
          </p:cNvPr>
          <p:cNvPicPr>
            <a:picLocks noChangeAspect="1"/>
          </p:cNvPicPr>
          <p:nvPr/>
        </p:nvPicPr>
        <p:blipFill>
          <a:blip r:embed="rId2"/>
          <a:stretch>
            <a:fillRect/>
          </a:stretch>
        </p:blipFill>
        <p:spPr>
          <a:xfrm>
            <a:off x="0" y="5928631"/>
            <a:ext cx="10437811" cy="321164"/>
          </a:xfrm>
          <a:prstGeom prst="rect">
            <a:avLst/>
          </a:prstGeom>
          <a:noFill/>
          <a:ln cap="flat">
            <a:noFill/>
          </a:ln>
        </p:spPr>
      </p:pic>
      <p:pic>
        <p:nvPicPr>
          <p:cNvPr id="3" name="Picture 8" descr="HD-ShadowShort.png">
            <a:extLst>
              <a:ext uri="{FF2B5EF4-FFF2-40B4-BE49-F238E27FC236}">
                <a16:creationId xmlns:a16="http://schemas.microsoft.com/office/drawing/2014/main" id="{30B82216-DE90-47A1-BF84-F5F5DFF409F1}"/>
              </a:ext>
            </a:extLst>
          </p:cNvPr>
          <p:cNvPicPr>
            <a:picLocks noChangeAspect="1"/>
          </p:cNvPicPr>
          <p:nvPr/>
        </p:nvPicPr>
        <p:blipFill>
          <a:blip r:embed="rId3"/>
          <a:stretch>
            <a:fillRect/>
          </a:stretch>
        </p:blipFill>
        <p:spPr>
          <a:xfrm>
            <a:off x="10585825" y="5929618"/>
            <a:ext cx="1602998" cy="144274"/>
          </a:xfrm>
          <a:prstGeom prst="rect">
            <a:avLst/>
          </a:prstGeom>
          <a:noFill/>
          <a:ln cap="flat">
            <a:noFill/>
          </a:ln>
        </p:spPr>
      </p:pic>
      <p:sp>
        <p:nvSpPr>
          <p:cNvPr id="4" name="Rectangle 9">
            <a:extLst>
              <a:ext uri="{FF2B5EF4-FFF2-40B4-BE49-F238E27FC236}">
                <a16:creationId xmlns:a16="http://schemas.microsoft.com/office/drawing/2014/main" id="{1E13FE8A-5F6E-43C5-87BD-AA5B3881328A}"/>
              </a:ext>
            </a:extLst>
          </p:cNvPr>
          <p:cNvSpPr/>
          <p:nvPr/>
        </p:nvSpPr>
        <p:spPr>
          <a:xfrm>
            <a:off x="0" y="4567985"/>
            <a:ext cx="10437811" cy="1368198"/>
          </a:xfrm>
          <a:prstGeom prst="rect">
            <a:avLst/>
          </a:pr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 name="Rectangle 10">
            <a:extLst>
              <a:ext uri="{FF2B5EF4-FFF2-40B4-BE49-F238E27FC236}">
                <a16:creationId xmlns:a16="http://schemas.microsoft.com/office/drawing/2014/main" id="{F2DA290D-DFD4-4260-852D-0E74D8FDD650}"/>
              </a:ext>
            </a:extLst>
          </p:cNvPr>
          <p:cNvSpPr/>
          <p:nvPr/>
        </p:nvSpPr>
        <p:spPr>
          <a:xfrm>
            <a:off x="10585825" y="4567985"/>
            <a:ext cx="1602998" cy="1368198"/>
          </a:xfrm>
          <a:prstGeom prst="rect">
            <a:avLst/>
          </a:prstGeom>
          <a:solidFill>
            <a:srgbClr val="F09415"/>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6" name="Title 1">
            <a:extLst>
              <a:ext uri="{FF2B5EF4-FFF2-40B4-BE49-F238E27FC236}">
                <a16:creationId xmlns:a16="http://schemas.microsoft.com/office/drawing/2014/main" id="{2C4F5783-E056-4C85-A87D-6D2D410ED44B}"/>
              </a:ext>
            </a:extLst>
          </p:cNvPr>
          <p:cNvSpPr txBox="1">
            <a:spLocks noGrp="1"/>
          </p:cNvSpPr>
          <p:nvPr>
            <p:ph type="title"/>
          </p:nvPr>
        </p:nvSpPr>
        <p:spPr>
          <a:xfrm>
            <a:off x="680322" y="4711619"/>
            <a:ext cx="9613855" cy="1090486"/>
          </a:xfrm>
        </p:spPr>
        <p:txBody>
          <a:bodyPr/>
          <a:lstStyle>
            <a:lvl1pPr>
              <a:defRPr sz="2400"/>
            </a:lvl1pPr>
          </a:lstStyle>
          <a:p>
            <a:pPr lvl="0"/>
            <a:r>
              <a:rPr lang="en-US"/>
              <a:t>Click to edit Master title style</a:t>
            </a:r>
          </a:p>
        </p:txBody>
      </p:sp>
      <p:sp>
        <p:nvSpPr>
          <p:cNvPr id="7" name="Date Placeholder 4">
            <a:extLst>
              <a:ext uri="{FF2B5EF4-FFF2-40B4-BE49-F238E27FC236}">
                <a16:creationId xmlns:a16="http://schemas.microsoft.com/office/drawing/2014/main" id="{9412C043-39B1-4AE7-B183-A13FC122E19D}"/>
              </a:ext>
            </a:extLst>
          </p:cNvPr>
          <p:cNvSpPr txBox="1">
            <a:spLocks noGrp="1"/>
          </p:cNvSpPr>
          <p:nvPr>
            <p:ph type="dt" sz="half" idx="7"/>
          </p:nvPr>
        </p:nvSpPr>
        <p:spPr/>
        <p:txBody>
          <a:bodyPr/>
          <a:lstStyle>
            <a:lvl1pPr>
              <a:defRPr/>
            </a:lvl1pPr>
          </a:lstStyle>
          <a:p>
            <a:pPr lvl="0"/>
            <a:fld id="{52C66BF5-CCCA-4E2C-B506-963365CC5BAA}" type="datetime1">
              <a:rPr lang="en-US"/>
              <a:pPr lvl="0"/>
              <a:t>6/14/2021</a:t>
            </a:fld>
            <a:endParaRPr lang="en-US"/>
          </a:p>
        </p:txBody>
      </p:sp>
      <p:sp>
        <p:nvSpPr>
          <p:cNvPr id="8" name="Footer Placeholder 5">
            <a:extLst>
              <a:ext uri="{FF2B5EF4-FFF2-40B4-BE49-F238E27FC236}">
                <a16:creationId xmlns:a16="http://schemas.microsoft.com/office/drawing/2014/main" id="{3B7B257F-EDF2-42F6-8B19-BC8E4FC6603B}"/>
              </a:ext>
            </a:extLst>
          </p:cNvPr>
          <p:cNvSpPr txBox="1">
            <a:spLocks noGrp="1"/>
          </p:cNvSpPr>
          <p:nvPr>
            <p:ph type="ftr" sz="quarter" idx="9"/>
          </p:nvPr>
        </p:nvSpPr>
        <p:spPr/>
        <p:txBody>
          <a:bodyPr/>
          <a:lstStyle>
            <a:lvl1pPr>
              <a:defRPr/>
            </a:lvl1pPr>
          </a:lstStyle>
          <a:p>
            <a:pPr lvl="0"/>
            <a:r>
              <a:rPr lang="en-US"/>
              <a:t>Add a footer</a:t>
            </a:r>
          </a:p>
        </p:txBody>
      </p:sp>
      <p:sp>
        <p:nvSpPr>
          <p:cNvPr id="9" name="Slide Number Placeholder 6">
            <a:extLst>
              <a:ext uri="{FF2B5EF4-FFF2-40B4-BE49-F238E27FC236}">
                <a16:creationId xmlns:a16="http://schemas.microsoft.com/office/drawing/2014/main" id="{D74C3F2B-798C-42E8-A67E-AC149B3947B7}"/>
              </a:ext>
            </a:extLst>
          </p:cNvPr>
          <p:cNvSpPr txBox="1">
            <a:spLocks noGrp="1"/>
          </p:cNvSpPr>
          <p:nvPr>
            <p:ph type="sldNum" sz="quarter" idx="8"/>
          </p:nvPr>
        </p:nvSpPr>
        <p:spPr>
          <a:xfrm>
            <a:off x="10729450" y="4711308"/>
            <a:ext cx="1154146" cy="1090787"/>
          </a:xfrm>
        </p:spPr>
        <p:txBody>
          <a:bodyPr/>
          <a:lstStyle>
            <a:lvl1pPr>
              <a:defRPr/>
            </a:lvl1pPr>
          </a:lstStyle>
          <a:p>
            <a:pPr lvl="0"/>
            <a:fld id="{390A7E83-AFF7-4299-97B0-8E4B4664CC26}" type="slidenum">
              <a:t>‹#›</a:t>
            </a:fld>
            <a:endParaRPr lang="en-US"/>
          </a:p>
        </p:txBody>
      </p:sp>
      <p:sp>
        <p:nvSpPr>
          <p:cNvPr id="10" name="SmartArt Placeholder 12">
            <a:extLst>
              <a:ext uri="{FF2B5EF4-FFF2-40B4-BE49-F238E27FC236}">
                <a16:creationId xmlns:a16="http://schemas.microsoft.com/office/drawing/2014/main" id="{9F0B1C19-138D-41B4-90A8-622F921B9DFF}"/>
              </a:ext>
            </a:extLst>
          </p:cNvPr>
          <p:cNvSpPr txBox="1">
            <a:spLocks noGrp="1"/>
          </p:cNvSpPr>
          <p:nvPr>
            <p:ph type="dgm" idx="4294967295"/>
          </p:nvPr>
        </p:nvSpPr>
        <p:spPr>
          <a:xfrm>
            <a:off x="680322" y="386864"/>
            <a:ext cx="9614614" cy="3867637"/>
          </a:xfrm>
        </p:spPr>
        <p:txBody>
          <a:bodyPr/>
          <a:lstStyle>
            <a:lvl1pPr>
              <a:defRPr/>
            </a:lvl1pPr>
          </a:lstStyle>
          <a:p>
            <a:pPr lvl="0"/>
            <a:r>
              <a:rPr lang="en-US"/>
              <a:t>Click icon to add SmartArt graphic</a:t>
            </a:r>
          </a:p>
        </p:txBody>
      </p:sp>
    </p:spTree>
    <p:extLst>
      <p:ext uri="{BB962C8B-B14F-4D97-AF65-F5344CB8AC3E}">
        <p14:creationId xmlns:p14="http://schemas.microsoft.com/office/powerpoint/2010/main" val="2720367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 name="Group 11">
            <a:extLst>
              <a:ext uri="{FF2B5EF4-FFF2-40B4-BE49-F238E27FC236}">
                <a16:creationId xmlns:a16="http://schemas.microsoft.com/office/drawing/2014/main" id="{A933B90E-F389-461E-8D49-608686684B62}"/>
              </a:ext>
            </a:extLst>
          </p:cNvPr>
          <p:cNvGrpSpPr/>
          <p:nvPr/>
        </p:nvGrpSpPr>
        <p:grpSpPr>
          <a:xfrm>
            <a:off x="108457" y="75438"/>
            <a:ext cx="5378802" cy="5588858"/>
            <a:chOff x="108457" y="75438"/>
            <a:chExt cx="5378802" cy="5588858"/>
          </a:xfrm>
        </p:grpSpPr>
        <p:pic>
          <p:nvPicPr>
            <p:cNvPr id="3" name="Graphic 12" descr="Single gear">
              <a:extLst>
                <a:ext uri="{FF2B5EF4-FFF2-40B4-BE49-F238E27FC236}">
                  <a16:creationId xmlns:a16="http://schemas.microsoft.com/office/drawing/2014/main" id="{0E5872F9-36FD-4794-8550-DFE19F2B1880}"/>
                </a:ext>
              </a:extLst>
            </p:cNvPr>
            <p:cNvPicPr>
              <a:picLocks noChangeAspect="1"/>
            </p:cNvPicPr>
            <p:nvPr/>
          </p:nvPicPr>
          <p:blipFill>
            <a:blip r:embed="rId2">
              <a:extLst>
                <a:ext uri="{96DAC541-7B7A-43D3-8B79-37D633B846F1}">
                  <asvg:svgBlip xmlns:asvg="http://schemas.microsoft.com/office/drawing/2016/SVG/main" r:embed="rId3"/>
                </a:ext>
              </a:extLst>
            </a:blip>
            <a:srcRect l="13195" t="12276" r="8371" b="1368"/>
            <a:stretch>
              <a:fillRect/>
            </a:stretch>
          </p:blipFill>
          <p:spPr>
            <a:xfrm rot="16200004">
              <a:off x="345652" y="-89950"/>
              <a:ext cx="3275426" cy="3606201"/>
            </a:xfrm>
            <a:prstGeom prst="rect">
              <a:avLst/>
            </a:prstGeom>
            <a:noFill/>
            <a:ln cap="flat">
              <a:noFill/>
            </a:ln>
          </p:spPr>
        </p:pic>
        <p:pic>
          <p:nvPicPr>
            <p:cNvPr id="4" name="Graphic 13" descr="Single gear">
              <a:extLst>
                <a:ext uri="{FF2B5EF4-FFF2-40B4-BE49-F238E27FC236}">
                  <a16:creationId xmlns:a16="http://schemas.microsoft.com/office/drawing/2014/main" id="{362593AD-97E8-4C1C-B396-FA6746B846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4">
              <a:off x="1090403" y="2784293"/>
              <a:ext cx="2880003" cy="2880003"/>
            </a:xfrm>
            <a:prstGeom prst="rect">
              <a:avLst/>
            </a:prstGeom>
            <a:noFill/>
            <a:ln cap="flat">
              <a:noFill/>
            </a:ln>
          </p:spPr>
        </p:pic>
        <p:pic>
          <p:nvPicPr>
            <p:cNvPr id="5" name="Graphic 14" descr="Single gear">
              <a:extLst>
                <a:ext uri="{FF2B5EF4-FFF2-40B4-BE49-F238E27FC236}">
                  <a16:creationId xmlns:a16="http://schemas.microsoft.com/office/drawing/2014/main" id="{C0274BFA-580A-4498-8C35-516D7ED4F7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4">
              <a:off x="2607256" y="1270120"/>
              <a:ext cx="2880003" cy="2880003"/>
            </a:xfrm>
            <a:prstGeom prst="rect">
              <a:avLst/>
            </a:prstGeom>
            <a:noFill/>
            <a:ln cap="flat">
              <a:noFill/>
            </a:ln>
          </p:spPr>
        </p:pic>
        <p:pic>
          <p:nvPicPr>
            <p:cNvPr id="6" name="Graphic 15" descr="Single gear">
              <a:extLst>
                <a:ext uri="{FF2B5EF4-FFF2-40B4-BE49-F238E27FC236}">
                  <a16:creationId xmlns:a16="http://schemas.microsoft.com/office/drawing/2014/main" id="{BA62B7F9-C2ED-4889-B81A-7A1D39097E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4">
              <a:off x="2817733" y="322426"/>
              <a:ext cx="1619996" cy="1619996"/>
            </a:xfrm>
            <a:prstGeom prst="rect">
              <a:avLst/>
            </a:prstGeom>
            <a:noFill/>
            <a:ln cap="flat">
              <a:noFill/>
            </a:ln>
          </p:spPr>
        </p:pic>
        <p:pic>
          <p:nvPicPr>
            <p:cNvPr id="7" name="Graphic 16" descr="Single gear">
              <a:extLst>
                <a:ext uri="{FF2B5EF4-FFF2-40B4-BE49-F238E27FC236}">
                  <a16:creationId xmlns:a16="http://schemas.microsoft.com/office/drawing/2014/main" id="{9E669A5B-B95C-411B-A2F5-633081B0D9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4">
              <a:off x="108457" y="2884264"/>
              <a:ext cx="1727996" cy="1727996"/>
            </a:xfrm>
            <a:prstGeom prst="rect">
              <a:avLst/>
            </a:prstGeom>
            <a:noFill/>
            <a:ln cap="flat">
              <a:noFill/>
            </a:ln>
          </p:spPr>
        </p:pic>
      </p:grpSp>
      <p:pic>
        <p:nvPicPr>
          <p:cNvPr id="8" name="Picture 7" descr="HD-ShadowLong.png">
            <a:extLst>
              <a:ext uri="{FF2B5EF4-FFF2-40B4-BE49-F238E27FC236}">
                <a16:creationId xmlns:a16="http://schemas.microsoft.com/office/drawing/2014/main" id="{060CD8ED-31DA-436C-B0BA-5DE343A7A949}"/>
              </a:ext>
            </a:extLst>
          </p:cNvPr>
          <p:cNvPicPr>
            <a:picLocks noChangeAspect="1"/>
          </p:cNvPicPr>
          <p:nvPr/>
        </p:nvPicPr>
        <p:blipFill>
          <a:blip r:embed="rId4"/>
          <a:stretch>
            <a:fillRect/>
          </a:stretch>
        </p:blipFill>
        <p:spPr>
          <a:xfrm>
            <a:off x="0" y="5928631"/>
            <a:ext cx="10437811" cy="321164"/>
          </a:xfrm>
          <a:prstGeom prst="rect">
            <a:avLst/>
          </a:prstGeom>
          <a:noFill/>
          <a:ln cap="flat">
            <a:noFill/>
          </a:ln>
        </p:spPr>
      </p:pic>
      <p:pic>
        <p:nvPicPr>
          <p:cNvPr id="9" name="Picture 8" descr="HD-ShadowShort.png">
            <a:extLst>
              <a:ext uri="{FF2B5EF4-FFF2-40B4-BE49-F238E27FC236}">
                <a16:creationId xmlns:a16="http://schemas.microsoft.com/office/drawing/2014/main" id="{65B8FA16-2B5D-43A3-99C7-69955D1B8F33}"/>
              </a:ext>
            </a:extLst>
          </p:cNvPr>
          <p:cNvPicPr>
            <a:picLocks noChangeAspect="1"/>
          </p:cNvPicPr>
          <p:nvPr/>
        </p:nvPicPr>
        <p:blipFill>
          <a:blip r:embed="rId5"/>
          <a:stretch>
            <a:fillRect/>
          </a:stretch>
        </p:blipFill>
        <p:spPr>
          <a:xfrm>
            <a:off x="10585825" y="5929618"/>
            <a:ext cx="1602998" cy="144274"/>
          </a:xfrm>
          <a:prstGeom prst="rect">
            <a:avLst/>
          </a:prstGeom>
          <a:noFill/>
          <a:ln cap="flat">
            <a:noFill/>
          </a:ln>
        </p:spPr>
      </p:pic>
      <p:sp>
        <p:nvSpPr>
          <p:cNvPr id="10" name="Rectangle 9">
            <a:extLst>
              <a:ext uri="{FF2B5EF4-FFF2-40B4-BE49-F238E27FC236}">
                <a16:creationId xmlns:a16="http://schemas.microsoft.com/office/drawing/2014/main" id="{6CC1A109-632F-4B97-9D70-0C90DFD6AD0F}"/>
              </a:ext>
            </a:extLst>
          </p:cNvPr>
          <p:cNvSpPr/>
          <p:nvPr/>
        </p:nvSpPr>
        <p:spPr>
          <a:xfrm>
            <a:off x="0" y="4567985"/>
            <a:ext cx="10437811" cy="1368198"/>
          </a:xfrm>
          <a:prstGeom prst="rect">
            <a:avLst/>
          </a:pr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Rectangle 10">
            <a:extLst>
              <a:ext uri="{FF2B5EF4-FFF2-40B4-BE49-F238E27FC236}">
                <a16:creationId xmlns:a16="http://schemas.microsoft.com/office/drawing/2014/main" id="{40599B37-A661-4397-A8D6-2AD0A97A0EB0}"/>
              </a:ext>
            </a:extLst>
          </p:cNvPr>
          <p:cNvSpPr/>
          <p:nvPr/>
        </p:nvSpPr>
        <p:spPr>
          <a:xfrm>
            <a:off x="10585825" y="4567985"/>
            <a:ext cx="1602998" cy="1368198"/>
          </a:xfrm>
          <a:prstGeom prst="rect">
            <a:avLst/>
          </a:prstGeom>
          <a:solidFill>
            <a:srgbClr val="F09415"/>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Title 1">
            <a:extLst>
              <a:ext uri="{FF2B5EF4-FFF2-40B4-BE49-F238E27FC236}">
                <a16:creationId xmlns:a16="http://schemas.microsoft.com/office/drawing/2014/main" id="{BBC4DC53-030D-42E0-9CE1-460B66F11837}"/>
              </a:ext>
            </a:extLst>
          </p:cNvPr>
          <p:cNvSpPr txBox="1">
            <a:spLocks noGrp="1"/>
          </p:cNvSpPr>
          <p:nvPr>
            <p:ph type="title"/>
          </p:nvPr>
        </p:nvSpPr>
        <p:spPr>
          <a:xfrm>
            <a:off x="680322" y="609593"/>
            <a:ext cx="9613855" cy="3592750"/>
          </a:xfrm>
        </p:spPr>
        <p:txBody>
          <a:bodyPr/>
          <a:lstStyle>
            <a:lvl1pPr>
              <a:defRPr sz="3200"/>
            </a:lvl1pPr>
          </a:lstStyle>
          <a:p>
            <a:pPr lvl="0"/>
            <a:r>
              <a:rPr lang="en-US"/>
              <a:t>Click to edit Master title style</a:t>
            </a:r>
          </a:p>
        </p:txBody>
      </p:sp>
      <p:sp>
        <p:nvSpPr>
          <p:cNvPr id="13" name="Text Placeholder 3">
            <a:extLst>
              <a:ext uri="{FF2B5EF4-FFF2-40B4-BE49-F238E27FC236}">
                <a16:creationId xmlns:a16="http://schemas.microsoft.com/office/drawing/2014/main" id="{AAE2D6DD-B327-4B0F-91D1-D45A58724BDD}"/>
              </a:ext>
            </a:extLst>
          </p:cNvPr>
          <p:cNvSpPr txBox="1">
            <a:spLocks noGrp="1"/>
          </p:cNvSpPr>
          <p:nvPr>
            <p:ph type="body" idx="4294967295"/>
          </p:nvPr>
        </p:nvSpPr>
        <p:spPr>
          <a:xfrm>
            <a:off x="680322" y="4711610"/>
            <a:ext cx="9613855" cy="1090787"/>
          </a:xfrm>
        </p:spPr>
        <p:txBody>
          <a:bodyPr anchor="ctr"/>
          <a:lstStyle>
            <a:lvl1pPr marL="0" indent="0">
              <a:buNone/>
              <a:defRPr sz="1600"/>
            </a:lvl1pPr>
          </a:lstStyle>
          <a:p>
            <a:pPr lvl="0"/>
            <a:r>
              <a:rPr lang="en-US"/>
              <a:t>Click to edit Master text styles</a:t>
            </a:r>
          </a:p>
        </p:txBody>
      </p:sp>
      <p:sp>
        <p:nvSpPr>
          <p:cNvPr id="14" name="Date Placeholder 4">
            <a:extLst>
              <a:ext uri="{FF2B5EF4-FFF2-40B4-BE49-F238E27FC236}">
                <a16:creationId xmlns:a16="http://schemas.microsoft.com/office/drawing/2014/main" id="{73D633DD-697F-43C8-BFE7-221ECE899365}"/>
              </a:ext>
            </a:extLst>
          </p:cNvPr>
          <p:cNvSpPr txBox="1">
            <a:spLocks noGrp="1"/>
          </p:cNvSpPr>
          <p:nvPr>
            <p:ph type="dt" sz="half" idx="7"/>
          </p:nvPr>
        </p:nvSpPr>
        <p:spPr/>
        <p:txBody>
          <a:bodyPr/>
          <a:lstStyle>
            <a:lvl1pPr>
              <a:defRPr/>
            </a:lvl1pPr>
          </a:lstStyle>
          <a:p>
            <a:pPr lvl="0"/>
            <a:fld id="{B59F8F70-46A0-4762-BB13-20D10D31234B}" type="datetime1">
              <a:rPr lang="en-US"/>
              <a:pPr lvl="0"/>
              <a:t>6/14/2021</a:t>
            </a:fld>
            <a:endParaRPr lang="en-US"/>
          </a:p>
        </p:txBody>
      </p:sp>
      <p:sp>
        <p:nvSpPr>
          <p:cNvPr id="15" name="Footer Placeholder 5">
            <a:extLst>
              <a:ext uri="{FF2B5EF4-FFF2-40B4-BE49-F238E27FC236}">
                <a16:creationId xmlns:a16="http://schemas.microsoft.com/office/drawing/2014/main" id="{9953FC7A-977E-499D-BAF7-CCF32B43E4D0}"/>
              </a:ext>
            </a:extLst>
          </p:cNvPr>
          <p:cNvSpPr txBox="1">
            <a:spLocks noGrp="1"/>
          </p:cNvSpPr>
          <p:nvPr>
            <p:ph type="ftr" sz="quarter" idx="9"/>
          </p:nvPr>
        </p:nvSpPr>
        <p:spPr/>
        <p:txBody>
          <a:bodyPr/>
          <a:lstStyle>
            <a:lvl1pPr>
              <a:defRPr/>
            </a:lvl1pPr>
          </a:lstStyle>
          <a:p>
            <a:pPr lvl="0"/>
            <a:r>
              <a:rPr lang="en-US"/>
              <a:t>Add a footer</a:t>
            </a:r>
          </a:p>
        </p:txBody>
      </p:sp>
      <p:sp>
        <p:nvSpPr>
          <p:cNvPr id="16" name="Slide Number Placeholder 6">
            <a:extLst>
              <a:ext uri="{FF2B5EF4-FFF2-40B4-BE49-F238E27FC236}">
                <a16:creationId xmlns:a16="http://schemas.microsoft.com/office/drawing/2014/main" id="{8878928D-9CFA-4AFE-9A58-6678D6064DA6}"/>
              </a:ext>
            </a:extLst>
          </p:cNvPr>
          <p:cNvSpPr txBox="1">
            <a:spLocks noGrp="1"/>
          </p:cNvSpPr>
          <p:nvPr>
            <p:ph type="sldNum" sz="quarter" idx="8"/>
          </p:nvPr>
        </p:nvSpPr>
        <p:spPr>
          <a:xfrm>
            <a:off x="10729450" y="4711610"/>
            <a:ext cx="1154146" cy="1090787"/>
          </a:xfrm>
        </p:spPr>
        <p:txBody>
          <a:bodyPr/>
          <a:lstStyle>
            <a:lvl1pPr>
              <a:defRPr/>
            </a:lvl1pPr>
          </a:lstStyle>
          <a:p>
            <a:pPr lvl="0"/>
            <a:fld id="{5DC12588-E25B-489F-ABF7-ABE98F922EB9}" type="slidenum">
              <a:t>‹#›</a:t>
            </a:fld>
            <a:endParaRPr lang="en-US"/>
          </a:p>
        </p:txBody>
      </p:sp>
    </p:spTree>
    <p:extLst>
      <p:ext uri="{BB962C8B-B14F-4D97-AF65-F5344CB8AC3E}">
        <p14:creationId xmlns:p14="http://schemas.microsoft.com/office/powerpoint/2010/main" val="3984294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 name="Group 17">
            <a:extLst>
              <a:ext uri="{FF2B5EF4-FFF2-40B4-BE49-F238E27FC236}">
                <a16:creationId xmlns:a16="http://schemas.microsoft.com/office/drawing/2014/main" id="{4B7C61BF-89D3-4E3C-A119-A556101AE880}"/>
              </a:ext>
            </a:extLst>
          </p:cNvPr>
          <p:cNvGrpSpPr/>
          <p:nvPr/>
        </p:nvGrpSpPr>
        <p:grpSpPr>
          <a:xfrm>
            <a:off x="7119527" y="1898504"/>
            <a:ext cx="5224012" cy="4959496"/>
            <a:chOff x="7119527" y="1898504"/>
            <a:chExt cx="5224012" cy="4959496"/>
          </a:xfrm>
        </p:grpSpPr>
        <p:pic>
          <p:nvPicPr>
            <p:cNvPr id="3" name="Graphic 18" descr="Single gear">
              <a:extLst>
                <a:ext uri="{FF2B5EF4-FFF2-40B4-BE49-F238E27FC236}">
                  <a16:creationId xmlns:a16="http://schemas.microsoft.com/office/drawing/2014/main" id="{1D7ED10E-E4F1-4F27-AB3A-1D4F8B05CD03}"/>
                </a:ext>
              </a:extLst>
            </p:cNvPr>
            <p:cNvPicPr>
              <a:picLocks noChangeAspect="1"/>
            </p:cNvPicPr>
            <p:nvPr/>
          </p:nvPicPr>
          <p:blipFill>
            <a:blip r:embed="rId2">
              <a:extLst>
                <a:ext uri="{96DAC541-7B7A-43D3-8B79-37D633B846F1}">
                  <asvg:svgBlip xmlns:asvg="http://schemas.microsoft.com/office/drawing/2016/SVG/main" r:embed="rId3"/>
                </a:ext>
              </a:extLst>
            </a:blip>
            <a:srcRect t="18078" r="23442"/>
            <a:stretch>
              <a:fillRect/>
            </a:stretch>
          </p:blipFill>
          <p:spPr>
            <a:xfrm rot="5400013">
              <a:off x="8875230" y="3548942"/>
              <a:ext cx="3197053" cy="3421063"/>
            </a:xfrm>
            <a:prstGeom prst="rect">
              <a:avLst/>
            </a:prstGeom>
            <a:noFill/>
            <a:ln cap="flat">
              <a:noFill/>
            </a:ln>
          </p:spPr>
        </p:pic>
        <p:pic>
          <p:nvPicPr>
            <p:cNvPr id="4" name="Graphic 19" descr="Single gear">
              <a:extLst>
                <a:ext uri="{FF2B5EF4-FFF2-40B4-BE49-F238E27FC236}">
                  <a16:creationId xmlns:a16="http://schemas.microsoft.com/office/drawing/2014/main" id="{26BC90F0-89E6-4A39-A9AE-00788EEB1FB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13">
              <a:off x="8636380" y="1898504"/>
              <a:ext cx="2880003" cy="2880003"/>
            </a:xfrm>
            <a:prstGeom prst="rect">
              <a:avLst/>
            </a:prstGeom>
            <a:noFill/>
            <a:ln cap="flat">
              <a:noFill/>
            </a:ln>
          </p:spPr>
        </p:pic>
        <p:pic>
          <p:nvPicPr>
            <p:cNvPr id="5" name="Graphic 20" descr="Single gear">
              <a:extLst>
                <a:ext uri="{FF2B5EF4-FFF2-40B4-BE49-F238E27FC236}">
                  <a16:creationId xmlns:a16="http://schemas.microsoft.com/office/drawing/2014/main" id="{8D2F6014-6505-462F-A20E-1409BAC2357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13">
              <a:off x="7119527" y="3412668"/>
              <a:ext cx="2880003" cy="2880003"/>
            </a:xfrm>
            <a:prstGeom prst="rect">
              <a:avLst/>
            </a:prstGeom>
            <a:noFill/>
            <a:ln cap="flat">
              <a:noFill/>
            </a:ln>
          </p:spPr>
        </p:pic>
        <p:pic>
          <p:nvPicPr>
            <p:cNvPr id="6" name="Graphic 21" descr="Single gear">
              <a:extLst>
                <a:ext uri="{FF2B5EF4-FFF2-40B4-BE49-F238E27FC236}">
                  <a16:creationId xmlns:a16="http://schemas.microsoft.com/office/drawing/2014/main" id="{3A42FF06-C97B-465B-85B8-7F3F129C1C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13">
              <a:off x="10723543" y="3167637"/>
              <a:ext cx="1619996" cy="1619996"/>
            </a:xfrm>
            <a:prstGeom prst="rect">
              <a:avLst/>
            </a:prstGeom>
            <a:noFill/>
            <a:ln cap="flat">
              <a:noFill/>
            </a:ln>
          </p:spPr>
        </p:pic>
      </p:grpSp>
      <p:pic>
        <p:nvPicPr>
          <p:cNvPr id="7" name="Picture 10" descr="HD-ShadowLong.png">
            <a:extLst>
              <a:ext uri="{FF2B5EF4-FFF2-40B4-BE49-F238E27FC236}">
                <a16:creationId xmlns:a16="http://schemas.microsoft.com/office/drawing/2014/main" id="{637945A8-5779-4E82-9302-40094039313D}"/>
              </a:ext>
            </a:extLst>
          </p:cNvPr>
          <p:cNvPicPr>
            <a:picLocks noChangeAspect="1"/>
          </p:cNvPicPr>
          <p:nvPr/>
        </p:nvPicPr>
        <p:blipFill>
          <a:blip r:embed="rId4"/>
          <a:stretch>
            <a:fillRect/>
          </a:stretch>
        </p:blipFill>
        <p:spPr>
          <a:xfrm>
            <a:off x="0" y="5928631"/>
            <a:ext cx="10437811" cy="321164"/>
          </a:xfrm>
          <a:prstGeom prst="rect">
            <a:avLst/>
          </a:prstGeom>
          <a:noFill/>
          <a:ln cap="flat">
            <a:noFill/>
          </a:ln>
        </p:spPr>
      </p:pic>
      <p:pic>
        <p:nvPicPr>
          <p:cNvPr id="8" name="Picture 12" descr="HD-ShadowShort.png">
            <a:extLst>
              <a:ext uri="{FF2B5EF4-FFF2-40B4-BE49-F238E27FC236}">
                <a16:creationId xmlns:a16="http://schemas.microsoft.com/office/drawing/2014/main" id="{0DA5054D-56CE-4CA7-A406-70575CB5EFA7}"/>
              </a:ext>
            </a:extLst>
          </p:cNvPr>
          <p:cNvPicPr>
            <a:picLocks noChangeAspect="1"/>
          </p:cNvPicPr>
          <p:nvPr/>
        </p:nvPicPr>
        <p:blipFill>
          <a:blip r:embed="rId5"/>
          <a:stretch>
            <a:fillRect/>
          </a:stretch>
        </p:blipFill>
        <p:spPr>
          <a:xfrm>
            <a:off x="10585825" y="5929618"/>
            <a:ext cx="1602998" cy="144274"/>
          </a:xfrm>
          <a:prstGeom prst="rect">
            <a:avLst/>
          </a:prstGeom>
          <a:noFill/>
          <a:ln cap="flat">
            <a:noFill/>
          </a:ln>
        </p:spPr>
      </p:pic>
      <p:sp>
        <p:nvSpPr>
          <p:cNvPr id="9" name="Rectangle 13">
            <a:extLst>
              <a:ext uri="{FF2B5EF4-FFF2-40B4-BE49-F238E27FC236}">
                <a16:creationId xmlns:a16="http://schemas.microsoft.com/office/drawing/2014/main" id="{A259167F-146F-48D6-B918-51CD77FB7F5B}"/>
              </a:ext>
            </a:extLst>
          </p:cNvPr>
          <p:cNvSpPr/>
          <p:nvPr/>
        </p:nvSpPr>
        <p:spPr>
          <a:xfrm>
            <a:off x="0" y="4567985"/>
            <a:ext cx="10437811" cy="1368198"/>
          </a:xfrm>
          <a:prstGeom prst="rect">
            <a:avLst/>
          </a:pr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Rectangle 14">
            <a:extLst>
              <a:ext uri="{FF2B5EF4-FFF2-40B4-BE49-F238E27FC236}">
                <a16:creationId xmlns:a16="http://schemas.microsoft.com/office/drawing/2014/main" id="{03FE4CFF-4F51-45EE-8777-4DD6CC8A425B}"/>
              </a:ext>
            </a:extLst>
          </p:cNvPr>
          <p:cNvSpPr/>
          <p:nvPr/>
        </p:nvSpPr>
        <p:spPr>
          <a:xfrm>
            <a:off x="10585825" y="4567985"/>
            <a:ext cx="1602998" cy="1368198"/>
          </a:xfrm>
          <a:prstGeom prst="rect">
            <a:avLst/>
          </a:prstGeom>
          <a:solidFill>
            <a:srgbClr val="F09415"/>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Title 1">
            <a:extLst>
              <a:ext uri="{FF2B5EF4-FFF2-40B4-BE49-F238E27FC236}">
                <a16:creationId xmlns:a16="http://schemas.microsoft.com/office/drawing/2014/main" id="{5362EA18-F9E7-44B2-B32B-C5896555EC74}"/>
              </a:ext>
            </a:extLst>
          </p:cNvPr>
          <p:cNvSpPr txBox="1">
            <a:spLocks noGrp="1"/>
          </p:cNvSpPr>
          <p:nvPr>
            <p:ph type="title"/>
          </p:nvPr>
        </p:nvSpPr>
        <p:spPr>
          <a:xfrm>
            <a:off x="1127857" y="609593"/>
            <a:ext cx="8718877" cy="3036064"/>
          </a:xfrm>
        </p:spPr>
        <p:txBody>
          <a:bodyPr/>
          <a:lstStyle>
            <a:lvl1pPr>
              <a:defRPr sz="3200"/>
            </a:lvl1pPr>
          </a:lstStyle>
          <a:p>
            <a:pPr lvl="0"/>
            <a:r>
              <a:rPr lang="en-US"/>
              <a:t>Click to edit Master title style</a:t>
            </a:r>
          </a:p>
        </p:txBody>
      </p:sp>
      <p:sp>
        <p:nvSpPr>
          <p:cNvPr id="12" name="Text Placeholder 3">
            <a:extLst>
              <a:ext uri="{FF2B5EF4-FFF2-40B4-BE49-F238E27FC236}">
                <a16:creationId xmlns:a16="http://schemas.microsoft.com/office/drawing/2014/main" id="{AFDD2CAC-5133-4DED-B051-A9C9278B4F81}"/>
              </a:ext>
            </a:extLst>
          </p:cNvPr>
          <p:cNvSpPr txBox="1">
            <a:spLocks noGrp="1"/>
          </p:cNvSpPr>
          <p:nvPr>
            <p:ph type="body" idx="4294967295"/>
          </p:nvPr>
        </p:nvSpPr>
        <p:spPr>
          <a:xfrm>
            <a:off x="1402287" y="3653375"/>
            <a:ext cx="8156576" cy="548969"/>
          </a:xfrm>
        </p:spPr>
        <p:txBody>
          <a:bodyPr/>
          <a:lstStyle>
            <a:lvl1pPr marL="0" indent="0">
              <a:buNone/>
              <a:defRPr sz="1400"/>
            </a:lvl1pPr>
          </a:lstStyle>
          <a:p>
            <a:pPr lvl="0"/>
            <a:r>
              <a:rPr lang="en-US"/>
              <a:t>Click to edit Master text styles</a:t>
            </a:r>
          </a:p>
        </p:txBody>
      </p:sp>
      <p:sp>
        <p:nvSpPr>
          <p:cNvPr id="13" name="Text Placeholder 3">
            <a:extLst>
              <a:ext uri="{FF2B5EF4-FFF2-40B4-BE49-F238E27FC236}">
                <a16:creationId xmlns:a16="http://schemas.microsoft.com/office/drawing/2014/main" id="{177A0287-1BAB-49B5-9FE4-EBEDAC3813B6}"/>
              </a:ext>
            </a:extLst>
          </p:cNvPr>
          <p:cNvSpPr txBox="1">
            <a:spLocks noGrp="1"/>
          </p:cNvSpPr>
          <p:nvPr>
            <p:ph type="body" idx="4294967295"/>
          </p:nvPr>
        </p:nvSpPr>
        <p:spPr>
          <a:xfrm>
            <a:off x="680322" y="4711610"/>
            <a:ext cx="9613855" cy="1090787"/>
          </a:xfrm>
        </p:spPr>
        <p:txBody>
          <a:bodyPr anchor="ctr"/>
          <a:lstStyle>
            <a:lvl1pPr marL="0" indent="0">
              <a:buNone/>
              <a:defRPr sz="1600"/>
            </a:lvl1pPr>
          </a:lstStyle>
          <a:p>
            <a:pPr lvl="0"/>
            <a:r>
              <a:rPr lang="en-US"/>
              <a:t>Click to edit Master text styles</a:t>
            </a:r>
          </a:p>
        </p:txBody>
      </p:sp>
      <p:sp>
        <p:nvSpPr>
          <p:cNvPr id="14" name="Date Placeholder 4">
            <a:extLst>
              <a:ext uri="{FF2B5EF4-FFF2-40B4-BE49-F238E27FC236}">
                <a16:creationId xmlns:a16="http://schemas.microsoft.com/office/drawing/2014/main" id="{6AD4A602-A374-45BC-9863-6B00B633DDD3}"/>
              </a:ext>
            </a:extLst>
          </p:cNvPr>
          <p:cNvSpPr txBox="1">
            <a:spLocks noGrp="1"/>
          </p:cNvSpPr>
          <p:nvPr>
            <p:ph type="dt" sz="half" idx="7"/>
          </p:nvPr>
        </p:nvSpPr>
        <p:spPr/>
        <p:txBody>
          <a:bodyPr/>
          <a:lstStyle>
            <a:lvl1pPr>
              <a:defRPr/>
            </a:lvl1pPr>
          </a:lstStyle>
          <a:p>
            <a:pPr lvl="0"/>
            <a:fld id="{45996660-4E98-4176-BE19-24ECAA8B2B43}" type="datetime1">
              <a:rPr lang="en-US"/>
              <a:pPr lvl="0"/>
              <a:t>6/14/2021</a:t>
            </a:fld>
            <a:endParaRPr lang="en-US"/>
          </a:p>
        </p:txBody>
      </p:sp>
      <p:sp>
        <p:nvSpPr>
          <p:cNvPr id="15" name="Footer Placeholder 5">
            <a:extLst>
              <a:ext uri="{FF2B5EF4-FFF2-40B4-BE49-F238E27FC236}">
                <a16:creationId xmlns:a16="http://schemas.microsoft.com/office/drawing/2014/main" id="{EC3397F6-C401-423A-9861-85B6A188389C}"/>
              </a:ext>
            </a:extLst>
          </p:cNvPr>
          <p:cNvSpPr txBox="1">
            <a:spLocks noGrp="1"/>
          </p:cNvSpPr>
          <p:nvPr>
            <p:ph type="ftr" sz="quarter" idx="9"/>
          </p:nvPr>
        </p:nvSpPr>
        <p:spPr/>
        <p:txBody>
          <a:bodyPr/>
          <a:lstStyle>
            <a:lvl1pPr>
              <a:defRPr/>
            </a:lvl1pPr>
          </a:lstStyle>
          <a:p>
            <a:pPr lvl="0"/>
            <a:r>
              <a:rPr lang="en-US"/>
              <a:t>Add a footer</a:t>
            </a:r>
          </a:p>
        </p:txBody>
      </p:sp>
      <p:sp>
        <p:nvSpPr>
          <p:cNvPr id="16" name="Slide Number Placeholder 6">
            <a:extLst>
              <a:ext uri="{FF2B5EF4-FFF2-40B4-BE49-F238E27FC236}">
                <a16:creationId xmlns:a16="http://schemas.microsoft.com/office/drawing/2014/main" id="{EB202472-0A61-45FC-92D2-7C59480AA62B}"/>
              </a:ext>
            </a:extLst>
          </p:cNvPr>
          <p:cNvSpPr txBox="1">
            <a:spLocks noGrp="1"/>
          </p:cNvSpPr>
          <p:nvPr>
            <p:ph type="sldNum" sz="quarter" idx="8"/>
          </p:nvPr>
        </p:nvSpPr>
        <p:spPr>
          <a:xfrm>
            <a:off x="10729450" y="4709928"/>
            <a:ext cx="1154146" cy="1090787"/>
          </a:xfrm>
        </p:spPr>
        <p:txBody>
          <a:bodyPr/>
          <a:lstStyle>
            <a:lvl1pPr>
              <a:defRPr/>
            </a:lvl1pPr>
          </a:lstStyle>
          <a:p>
            <a:pPr lvl="0"/>
            <a:fld id="{1F132C1E-9AF9-4F97-9A01-C85B75BF263D}" type="slidenum">
              <a:t>‹#›</a:t>
            </a:fld>
            <a:endParaRPr lang="en-US"/>
          </a:p>
        </p:txBody>
      </p:sp>
      <p:sp>
        <p:nvSpPr>
          <p:cNvPr id="17" name="TextBox 15">
            <a:extLst>
              <a:ext uri="{FF2B5EF4-FFF2-40B4-BE49-F238E27FC236}">
                <a16:creationId xmlns:a16="http://schemas.microsoft.com/office/drawing/2014/main" id="{762946AB-0F5C-4C03-834C-48F62083702D}"/>
              </a:ext>
            </a:extLst>
          </p:cNvPr>
          <p:cNvSpPr txBox="1"/>
          <p:nvPr/>
        </p:nvSpPr>
        <p:spPr>
          <a:xfrm>
            <a:off x="583570" y="748116"/>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200" b="0" i="0" u="none" strike="noStrike" kern="1200" cap="all" spc="0" baseline="0">
                <a:solidFill>
                  <a:srgbClr val="FFFFFF"/>
                </a:solidFill>
                <a:uFillTx/>
                <a:latin typeface="Trebuchet MS"/>
              </a:rPr>
              <a:t>“</a:t>
            </a:r>
          </a:p>
        </p:txBody>
      </p:sp>
      <p:sp>
        <p:nvSpPr>
          <p:cNvPr id="18" name="TextBox 16">
            <a:extLst>
              <a:ext uri="{FF2B5EF4-FFF2-40B4-BE49-F238E27FC236}">
                <a16:creationId xmlns:a16="http://schemas.microsoft.com/office/drawing/2014/main" id="{4CBE8206-9FA4-4991-B873-5A8795D63EBA}"/>
              </a:ext>
            </a:extLst>
          </p:cNvPr>
          <p:cNvSpPr txBox="1"/>
          <p:nvPr/>
        </p:nvSpPr>
        <p:spPr>
          <a:xfrm>
            <a:off x="9662812" y="3033522"/>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200" b="0" i="0" u="none" strike="noStrike" kern="1200" cap="all" spc="0" baseline="0">
                <a:solidFill>
                  <a:srgbClr val="FFFFFF"/>
                </a:solidFill>
                <a:uFillTx/>
                <a:latin typeface="Trebuchet MS"/>
              </a:rPr>
              <a:t>”</a:t>
            </a:r>
          </a:p>
        </p:txBody>
      </p:sp>
    </p:spTree>
    <p:extLst>
      <p:ext uri="{BB962C8B-B14F-4D97-AF65-F5344CB8AC3E}">
        <p14:creationId xmlns:p14="http://schemas.microsoft.com/office/powerpoint/2010/main" val="2581511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 name="Group 9">
            <a:extLst>
              <a:ext uri="{FF2B5EF4-FFF2-40B4-BE49-F238E27FC236}">
                <a16:creationId xmlns:a16="http://schemas.microsoft.com/office/drawing/2014/main" id="{4A3F5FC7-98A1-49DF-9880-CEDDDD8475A2}"/>
              </a:ext>
            </a:extLst>
          </p:cNvPr>
          <p:cNvGrpSpPr/>
          <p:nvPr/>
        </p:nvGrpSpPr>
        <p:grpSpPr>
          <a:xfrm>
            <a:off x="83768" y="1387465"/>
            <a:ext cx="5588858" cy="5378838"/>
            <a:chOff x="83768" y="1387465"/>
            <a:chExt cx="5588858" cy="5378838"/>
          </a:xfrm>
        </p:grpSpPr>
        <p:pic>
          <p:nvPicPr>
            <p:cNvPr id="3" name="Graphic 12" descr="Single gear">
              <a:extLst>
                <a:ext uri="{FF2B5EF4-FFF2-40B4-BE49-F238E27FC236}">
                  <a16:creationId xmlns:a16="http://schemas.microsoft.com/office/drawing/2014/main" id="{3CD9B6BA-2C65-4D7B-9CBA-9A8E13903F43}"/>
                </a:ext>
              </a:extLst>
            </p:cNvPr>
            <p:cNvPicPr>
              <a:picLocks noChangeAspect="1"/>
            </p:cNvPicPr>
            <p:nvPr/>
          </p:nvPicPr>
          <p:blipFill>
            <a:blip r:embed="rId2">
              <a:extLst>
                <a:ext uri="{96DAC541-7B7A-43D3-8B79-37D633B846F1}">
                  <asvg:svgBlip xmlns:asvg="http://schemas.microsoft.com/office/drawing/2016/SVG/main" r:embed="rId3"/>
                </a:ext>
              </a:extLst>
            </a:blip>
            <a:srcRect l="13195" t="12276" r="8371" b="1368"/>
            <a:stretch>
              <a:fillRect/>
            </a:stretch>
          </p:blipFill>
          <p:spPr>
            <a:xfrm rot="10799991">
              <a:off x="83768" y="3088258"/>
              <a:ext cx="3275426" cy="3606201"/>
            </a:xfrm>
            <a:prstGeom prst="rect">
              <a:avLst/>
            </a:prstGeom>
            <a:noFill/>
            <a:ln cap="flat">
              <a:noFill/>
            </a:ln>
          </p:spPr>
        </p:pic>
        <p:pic>
          <p:nvPicPr>
            <p:cNvPr id="4" name="Graphic 13" descr="Single gear">
              <a:extLst>
                <a:ext uri="{FF2B5EF4-FFF2-40B4-BE49-F238E27FC236}">
                  <a16:creationId xmlns:a16="http://schemas.microsoft.com/office/drawing/2014/main" id="{A47E2EAA-15BA-4497-97C6-59E3540B94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799991">
              <a:off x="2792623" y="2904326"/>
              <a:ext cx="2880003" cy="2880003"/>
            </a:xfrm>
            <a:prstGeom prst="rect">
              <a:avLst/>
            </a:prstGeom>
            <a:noFill/>
            <a:ln cap="flat">
              <a:noFill/>
            </a:ln>
          </p:spPr>
        </p:pic>
        <p:pic>
          <p:nvPicPr>
            <p:cNvPr id="5" name="Graphic 14" descr="Single gear">
              <a:extLst>
                <a:ext uri="{FF2B5EF4-FFF2-40B4-BE49-F238E27FC236}">
                  <a16:creationId xmlns:a16="http://schemas.microsoft.com/office/drawing/2014/main" id="{D0B0CC02-9A8D-4568-9840-0E9141ED2C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799991">
              <a:off x="1278450" y="1387465"/>
              <a:ext cx="2880003" cy="2880003"/>
            </a:xfrm>
            <a:prstGeom prst="rect">
              <a:avLst/>
            </a:prstGeom>
            <a:noFill/>
            <a:ln cap="flat">
              <a:noFill/>
            </a:ln>
          </p:spPr>
        </p:pic>
        <p:pic>
          <p:nvPicPr>
            <p:cNvPr id="6" name="Graphic 15" descr="Single gear">
              <a:extLst>
                <a:ext uri="{FF2B5EF4-FFF2-40B4-BE49-F238E27FC236}">
                  <a16:creationId xmlns:a16="http://schemas.microsoft.com/office/drawing/2014/main" id="{CCD9332C-B175-4110-A297-EFE58073CE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799991">
              <a:off x="330756" y="2437031"/>
              <a:ext cx="1619996" cy="1619996"/>
            </a:xfrm>
            <a:prstGeom prst="rect">
              <a:avLst/>
            </a:prstGeom>
            <a:noFill/>
            <a:ln cap="flat">
              <a:noFill/>
            </a:ln>
          </p:spPr>
        </p:pic>
        <p:pic>
          <p:nvPicPr>
            <p:cNvPr id="7" name="Graphic 16" descr="Single gear">
              <a:extLst>
                <a:ext uri="{FF2B5EF4-FFF2-40B4-BE49-F238E27FC236}">
                  <a16:creationId xmlns:a16="http://schemas.microsoft.com/office/drawing/2014/main" id="{9F53DCDE-A42A-40CC-9C1F-302C5EFBAA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799991">
              <a:off x="2892594" y="5038307"/>
              <a:ext cx="1727996" cy="1727996"/>
            </a:xfrm>
            <a:prstGeom prst="rect">
              <a:avLst/>
            </a:prstGeom>
            <a:noFill/>
            <a:ln cap="flat">
              <a:noFill/>
            </a:ln>
          </p:spPr>
        </p:pic>
      </p:grpSp>
      <p:pic>
        <p:nvPicPr>
          <p:cNvPr id="8" name="Picture 8" descr="HD-ShadowLong.png">
            <a:extLst>
              <a:ext uri="{FF2B5EF4-FFF2-40B4-BE49-F238E27FC236}">
                <a16:creationId xmlns:a16="http://schemas.microsoft.com/office/drawing/2014/main" id="{9D453C52-CD52-47FF-9A0D-E19194D25786}"/>
              </a:ext>
            </a:extLst>
          </p:cNvPr>
          <p:cNvPicPr>
            <a:picLocks noChangeAspect="1"/>
          </p:cNvPicPr>
          <p:nvPr/>
        </p:nvPicPr>
        <p:blipFill>
          <a:blip r:embed="rId4"/>
          <a:stretch>
            <a:fillRect/>
          </a:stretch>
        </p:blipFill>
        <p:spPr>
          <a:xfrm>
            <a:off x="1754184" y="5928631"/>
            <a:ext cx="10437811" cy="321164"/>
          </a:xfrm>
          <a:prstGeom prst="rect">
            <a:avLst/>
          </a:prstGeom>
          <a:noFill/>
          <a:ln cap="flat">
            <a:noFill/>
          </a:ln>
        </p:spPr>
      </p:pic>
      <p:sp>
        <p:nvSpPr>
          <p:cNvPr id="9" name="Rectangle 10">
            <a:extLst>
              <a:ext uri="{FF2B5EF4-FFF2-40B4-BE49-F238E27FC236}">
                <a16:creationId xmlns:a16="http://schemas.microsoft.com/office/drawing/2014/main" id="{9E0A5899-E960-4614-AC6D-59F2EC6B4D68}"/>
              </a:ext>
            </a:extLst>
          </p:cNvPr>
          <p:cNvSpPr/>
          <p:nvPr/>
        </p:nvSpPr>
        <p:spPr>
          <a:xfrm>
            <a:off x="1754184" y="4567985"/>
            <a:ext cx="10437811" cy="1368198"/>
          </a:xfrm>
          <a:prstGeom prst="rect">
            <a:avLst/>
          </a:pr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Rectangle 11">
            <a:extLst>
              <a:ext uri="{FF2B5EF4-FFF2-40B4-BE49-F238E27FC236}">
                <a16:creationId xmlns:a16="http://schemas.microsoft.com/office/drawing/2014/main" id="{5F1CF9B9-C7BE-4A75-8E56-2A8AF8CFF2D6}"/>
              </a:ext>
            </a:extLst>
          </p:cNvPr>
          <p:cNvSpPr/>
          <p:nvPr/>
        </p:nvSpPr>
        <p:spPr>
          <a:xfrm>
            <a:off x="-4928" y="4556098"/>
            <a:ext cx="1602998" cy="1368198"/>
          </a:xfrm>
          <a:prstGeom prst="rect">
            <a:avLst/>
          </a:prstGeom>
          <a:solidFill>
            <a:srgbClr val="942D0B"/>
          </a:solidFill>
          <a:ln cap="flat">
            <a:noFill/>
            <a:prstDash val="solid"/>
          </a:ln>
          <a:effectLst>
            <a:outerShdw dist="38103" dir="5400000" algn="tl">
              <a:srgbClr val="000000">
                <a:alpha val="40000"/>
              </a:srgbClr>
            </a:outerShdw>
          </a:effectLst>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Title 1">
            <a:extLst>
              <a:ext uri="{FF2B5EF4-FFF2-40B4-BE49-F238E27FC236}">
                <a16:creationId xmlns:a16="http://schemas.microsoft.com/office/drawing/2014/main" id="{08EE46CC-BFB3-4D06-A042-13725584A028}"/>
              </a:ext>
            </a:extLst>
          </p:cNvPr>
          <p:cNvSpPr txBox="1">
            <a:spLocks noGrp="1"/>
          </p:cNvSpPr>
          <p:nvPr>
            <p:ph type="title"/>
          </p:nvPr>
        </p:nvSpPr>
        <p:spPr>
          <a:xfrm>
            <a:off x="2177332" y="4711610"/>
            <a:ext cx="9613864" cy="588535"/>
          </a:xfrm>
        </p:spPr>
        <p:txBody>
          <a:bodyPr anchor="b"/>
          <a:lstStyle>
            <a:lvl1pPr>
              <a:defRPr sz="3200"/>
            </a:lvl1pPr>
          </a:lstStyle>
          <a:p>
            <a:pPr lvl="0"/>
            <a:r>
              <a:rPr lang="en-US"/>
              <a:t>Click to edit Master title style</a:t>
            </a:r>
          </a:p>
        </p:txBody>
      </p:sp>
      <p:sp>
        <p:nvSpPr>
          <p:cNvPr id="12" name="Text Placeholder 3">
            <a:extLst>
              <a:ext uri="{FF2B5EF4-FFF2-40B4-BE49-F238E27FC236}">
                <a16:creationId xmlns:a16="http://schemas.microsoft.com/office/drawing/2014/main" id="{269A878E-0879-4899-972A-A111B4685B7E}"/>
              </a:ext>
            </a:extLst>
          </p:cNvPr>
          <p:cNvSpPr txBox="1">
            <a:spLocks noGrp="1"/>
          </p:cNvSpPr>
          <p:nvPr>
            <p:ph type="body" idx="4294967295"/>
          </p:nvPr>
        </p:nvSpPr>
        <p:spPr>
          <a:xfrm>
            <a:off x="2177332" y="5300145"/>
            <a:ext cx="9613864" cy="502252"/>
          </a:xfrm>
        </p:spPr>
        <p:txBody>
          <a:bodyPr/>
          <a:lstStyle>
            <a:lvl1pPr marL="0" indent="0">
              <a:buNone/>
              <a:defRPr sz="1600"/>
            </a:lvl1pPr>
          </a:lstStyle>
          <a:p>
            <a:pPr lvl="0"/>
            <a:r>
              <a:rPr lang="en-US"/>
              <a:t>Click to edit Master text styles</a:t>
            </a:r>
          </a:p>
        </p:txBody>
      </p:sp>
      <p:sp>
        <p:nvSpPr>
          <p:cNvPr id="13" name="Date Placeholder 4">
            <a:extLst>
              <a:ext uri="{FF2B5EF4-FFF2-40B4-BE49-F238E27FC236}">
                <a16:creationId xmlns:a16="http://schemas.microsoft.com/office/drawing/2014/main" id="{6549C617-D53C-44CE-9DBF-0B5F489897FB}"/>
              </a:ext>
            </a:extLst>
          </p:cNvPr>
          <p:cNvSpPr txBox="1">
            <a:spLocks noGrp="1"/>
          </p:cNvSpPr>
          <p:nvPr>
            <p:ph type="dt" sz="half" idx="7"/>
          </p:nvPr>
        </p:nvSpPr>
        <p:spPr>
          <a:xfrm>
            <a:off x="9047997" y="5936184"/>
            <a:ext cx="2743200" cy="365129"/>
          </a:xfrm>
        </p:spPr>
        <p:txBody>
          <a:bodyPr/>
          <a:lstStyle>
            <a:lvl1pPr>
              <a:defRPr/>
            </a:lvl1pPr>
          </a:lstStyle>
          <a:p>
            <a:pPr lvl="0"/>
            <a:fld id="{8B61607E-B298-436E-8F8D-874ED9C33A8E}" type="datetime1">
              <a:rPr lang="en-US"/>
              <a:pPr lvl="0"/>
              <a:t>6/14/2021</a:t>
            </a:fld>
            <a:endParaRPr lang="en-US"/>
          </a:p>
        </p:txBody>
      </p:sp>
      <p:sp>
        <p:nvSpPr>
          <p:cNvPr id="14" name="Footer Placeholder 5">
            <a:extLst>
              <a:ext uri="{FF2B5EF4-FFF2-40B4-BE49-F238E27FC236}">
                <a16:creationId xmlns:a16="http://schemas.microsoft.com/office/drawing/2014/main" id="{01F6C40D-1E9E-44D3-BE06-6374F3BD489C}"/>
              </a:ext>
            </a:extLst>
          </p:cNvPr>
          <p:cNvSpPr txBox="1">
            <a:spLocks noGrp="1"/>
          </p:cNvSpPr>
          <p:nvPr>
            <p:ph type="ftr" sz="quarter" idx="9"/>
          </p:nvPr>
        </p:nvSpPr>
        <p:spPr>
          <a:xfrm>
            <a:off x="2177332" y="5936184"/>
            <a:ext cx="6870664" cy="365129"/>
          </a:xfrm>
        </p:spPr>
        <p:txBody>
          <a:bodyPr/>
          <a:lstStyle>
            <a:lvl1pPr>
              <a:defRPr/>
            </a:lvl1pPr>
          </a:lstStyle>
          <a:p>
            <a:pPr lvl="0"/>
            <a:r>
              <a:rPr lang="en-US"/>
              <a:t>Add a footer</a:t>
            </a:r>
          </a:p>
        </p:txBody>
      </p:sp>
      <p:sp>
        <p:nvSpPr>
          <p:cNvPr id="15" name="Slide Number Placeholder 6">
            <a:extLst>
              <a:ext uri="{FF2B5EF4-FFF2-40B4-BE49-F238E27FC236}">
                <a16:creationId xmlns:a16="http://schemas.microsoft.com/office/drawing/2014/main" id="{C4CFFF76-3098-4D84-B586-53FA28ED0632}"/>
              </a:ext>
            </a:extLst>
          </p:cNvPr>
          <p:cNvSpPr txBox="1">
            <a:spLocks noGrp="1"/>
          </p:cNvSpPr>
          <p:nvPr>
            <p:ph type="sldNum" sz="quarter" idx="8"/>
          </p:nvPr>
        </p:nvSpPr>
        <p:spPr>
          <a:xfrm>
            <a:off x="138696" y="4698040"/>
            <a:ext cx="1154146" cy="1090787"/>
          </a:xfrm>
        </p:spPr>
        <p:txBody>
          <a:bodyPr/>
          <a:lstStyle>
            <a:lvl1pPr>
              <a:defRPr/>
            </a:lvl1pPr>
          </a:lstStyle>
          <a:p>
            <a:pPr lvl="0"/>
            <a:fld id="{C1E5ED71-F2E6-46D4-88FA-1CA30A9E74E3}" type="slidenum">
              <a:t>‹#›</a:t>
            </a:fld>
            <a:endParaRPr lang="en-US"/>
          </a:p>
        </p:txBody>
      </p:sp>
    </p:spTree>
    <p:extLst>
      <p:ext uri="{BB962C8B-B14F-4D97-AF65-F5344CB8AC3E}">
        <p14:creationId xmlns:p14="http://schemas.microsoft.com/office/powerpoint/2010/main" val="3486828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 name="Group 22">
            <a:extLst>
              <a:ext uri="{FF2B5EF4-FFF2-40B4-BE49-F238E27FC236}">
                <a16:creationId xmlns:a16="http://schemas.microsoft.com/office/drawing/2014/main" id="{F5BE1FC6-F86C-401C-BA05-8440DD7F921B}"/>
              </a:ext>
            </a:extLst>
          </p:cNvPr>
          <p:cNvGrpSpPr/>
          <p:nvPr/>
        </p:nvGrpSpPr>
        <p:grpSpPr>
          <a:xfrm>
            <a:off x="7232501" y="-159279"/>
            <a:ext cx="4959504" cy="5224012"/>
            <a:chOff x="7232501" y="-159279"/>
            <a:chExt cx="4959504" cy="5224012"/>
          </a:xfrm>
        </p:grpSpPr>
        <p:pic>
          <p:nvPicPr>
            <p:cNvPr id="3" name="Graphic 23" descr="Single gear">
              <a:extLst>
                <a:ext uri="{FF2B5EF4-FFF2-40B4-BE49-F238E27FC236}">
                  <a16:creationId xmlns:a16="http://schemas.microsoft.com/office/drawing/2014/main" id="{4ABCE50D-BBE1-4FE5-910D-4A4F59B4A74C}"/>
                </a:ext>
              </a:extLst>
            </p:cNvPr>
            <p:cNvPicPr>
              <a:picLocks noChangeAspect="1"/>
            </p:cNvPicPr>
            <p:nvPr/>
          </p:nvPicPr>
          <p:blipFill>
            <a:blip r:embed="rId2">
              <a:extLst>
                <a:ext uri="{96DAC541-7B7A-43D3-8B79-37D633B846F1}">
                  <asvg:svgBlip xmlns:asvg="http://schemas.microsoft.com/office/drawing/2016/SVG/main" r:embed="rId3"/>
                </a:ext>
              </a:extLst>
            </a:blip>
            <a:srcRect t="18078" r="23442"/>
            <a:stretch>
              <a:fillRect/>
            </a:stretch>
          </p:blipFill>
          <p:spPr>
            <a:xfrm>
              <a:off x="8994952" y="0"/>
              <a:ext cx="3197053" cy="3421063"/>
            </a:xfrm>
            <a:prstGeom prst="rect">
              <a:avLst/>
            </a:prstGeom>
            <a:noFill/>
            <a:ln cap="flat">
              <a:noFill/>
            </a:ln>
          </p:spPr>
        </p:pic>
        <p:pic>
          <p:nvPicPr>
            <p:cNvPr id="4" name="Graphic 24" descr="Single gear">
              <a:extLst>
                <a:ext uri="{FF2B5EF4-FFF2-40B4-BE49-F238E27FC236}">
                  <a16:creationId xmlns:a16="http://schemas.microsoft.com/office/drawing/2014/main" id="{BCCBC08A-C71F-419A-84D1-F046133A80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32501" y="667868"/>
              <a:ext cx="2880003" cy="2880003"/>
            </a:xfrm>
            <a:prstGeom prst="rect">
              <a:avLst/>
            </a:prstGeom>
            <a:noFill/>
            <a:ln cap="flat">
              <a:noFill/>
            </a:ln>
          </p:spPr>
        </p:pic>
        <p:pic>
          <p:nvPicPr>
            <p:cNvPr id="5" name="Graphic 25" descr="Single gear">
              <a:extLst>
                <a:ext uri="{FF2B5EF4-FFF2-40B4-BE49-F238E27FC236}">
                  <a16:creationId xmlns:a16="http://schemas.microsoft.com/office/drawing/2014/main" id="{5F5CF180-D8E7-4147-A478-A971F990E6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46665" y="2184730"/>
              <a:ext cx="2880003" cy="2880003"/>
            </a:xfrm>
            <a:prstGeom prst="rect">
              <a:avLst/>
            </a:prstGeom>
            <a:noFill/>
            <a:ln cap="flat">
              <a:noFill/>
            </a:ln>
          </p:spPr>
        </p:pic>
        <p:pic>
          <p:nvPicPr>
            <p:cNvPr id="6" name="Graphic 26" descr="Single gear">
              <a:extLst>
                <a:ext uri="{FF2B5EF4-FFF2-40B4-BE49-F238E27FC236}">
                  <a16:creationId xmlns:a16="http://schemas.microsoft.com/office/drawing/2014/main" id="{E9F0D03F-1754-452D-A2C5-8CCEB662BD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01643" y="-159279"/>
              <a:ext cx="1619996" cy="1619996"/>
            </a:xfrm>
            <a:prstGeom prst="rect">
              <a:avLst/>
            </a:prstGeom>
            <a:noFill/>
            <a:ln cap="flat">
              <a:noFill/>
            </a:ln>
          </p:spPr>
        </p:pic>
      </p:grpSp>
      <p:pic>
        <p:nvPicPr>
          <p:cNvPr id="7" name="Picture 12" descr="HD-ShadowLong.png">
            <a:extLst>
              <a:ext uri="{FF2B5EF4-FFF2-40B4-BE49-F238E27FC236}">
                <a16:creationId xmlns:a16="http://schemas.microsoft.com/office/drawing/2014/main" id="{F93E1689-FF8A-4488-BA45-102D6A1CE7BF}"/>
              </a:ext>
            </a:extLst>
          </p:cNvPr>
          <p:cNvPicPr>
            <a:picLocks noChangeAspect="1"/>
          </p:cNvPicPr>
          <p:nvPr/>
        </p:nvPicPr>
        <p:blipFill>
          <a:blip r:embed="rId4"/>
          <a:stretch>
            <a:fillRect/>
          </a:stretch>
        </p:blipFill>
        <p:spPr>
          <a:xfrm>
            <a:off x="0" y="1970239"/>
            <a:ext cx="10437811" cy="321164"/>
          </a:xfrm>
          <a:prstGeom prst="rect">
            <a:avLst/>
          </a:prstGeom>
          <a:noFill/>
          <a:ln cap="flat">
            <a:noFill/>
          </a:ln>
        </p:spPr>
      </p:pic>
      <p:pic>
        <p:nvPicPr>
          <p:cNvPr id="8" name="Picture 13" descr="HD-ShadowShort.png">
            <a:extLst>
              <a:ext uri="{FF2B5EF4-FFF2-40B4-BE49-F238E27FC236}">
                <a16:creationId xmlns:a16="http://schemas.microsoft.com/office/drawing/2014/main" id="{08CE81E3-F5A4-45F2-AE34-40DE99A57B11}"/>
              </a:ext>
            </a:extLst>
          </p:cNvPr>
          <p:cNvPicPr>
            <a:picLocks noChangeAspect="1"/>
          </p:cNvPicPr>
          <p:nvPr/>
        </p:nvPicPr>
        <p:blipFill>
          <a:blip r:embed="rId5"/>
          <a:stretch>
            <a:fillRect/>
          </a:stretch>
        </p:blipFill>
        <p:spPr>
          <a:xfrm>
            <a:off x="10585825" y="1971236"/>
            <a:ext cx="1602998" cy="144274"/>
          </a:xfrm>
          <a:prstGeom prst="rect">
            <a:avLst/>
          </a:prstGeom>
          <a:noFill/>
          <a:ln cap="flat">
            <a:noFill/>
          </a:ln>
        </p:spPr>
      </p:pic>
      <p:sp>
        <p:nvSpPr>
          <p:cNvPr id="9" name="Rectangle 15">
            <a:extLst>
              <a:ext uri="{FF2B5EF4-FFF2-40B4-BE49-F238E27FC236}">
                <a16:creationId xmlns:a16="http://schemas.microsoft.com/office/drawing/2014/main" id="{D0BF78DD-1D48-4579-9D41-0728B38ED06A}"/>
              </a:ext>
            </a:extLst>
          </p:cNvPr>
          <p:cNvSpPr/>
          <p:nvPr/>
        </p:nvSpPr>
        <p:spPr>
          <a:xfrm>
            <a:off x="0" y="609603"/>
            <a:ext cx="10437811" cy="1368198"/>
          </a:xfrm>
          <a:prstGeom prst="rect">
            <a:avLst/>
          </a:pr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Rectangle 16">
            <a:extLst>
              <a:ext uri="{FF2B5EF4-FFF2-40B4-BE49-F238E27FC236}">
                <a16:creationId xmlns:a16="http://schemas.microsoft.com/office/drawing/2014/main" id="{F90AD1EB-7234-4793-A179-5ED476E3AF84}"/>
              </a:ext>
            </a:extLst>
          </p:cNvPr>
          <p:cNvSpPr/>
          <p:nvPr/>
        </p:nvSpPr>
        <p:spPr>
          <a:xfrm>
            <a:off x="10585825" y="609603"/>
            <a:ext cx="1602998" cy="1368198"/>
          </a:xfrm>
          <a:prstGeom prst="rect">
            <a:avLst/>
          </a:prstGeom>
          <a:solidFill>
            <a:srgbClr val="F09415"/>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Title 1">
            <a:extLst>
              <a:ext uri="{FF2B5EF4-FFF2-40B4-BE49-F238E27FC236}">
                <a16:creationId xmlns:a16="http://schemas.microsoft.com/office/drawing/2014/main" id="{F424BC29-B1C9-4144-8501-07E3858FA912}"/>
              </a:ext>
            </a:extLst>
          </p:cNvPr>
          <p:cNvSpPr txBox="1">
            <a:spLocks noGrp="1"/>
          </p:cNvSpPr>
          <p:nvPr>
            <p:ph type="title"/>
          </p:nvPr>
        </p:nvSpPr>
        <p:spPr>
          <a:xfrm>
            <a:off x="669221" y="753227"/>
            <a:ext cx="9624956" cy="1080939"/>
          </a:xfrm>
        </p:spPr>
        <p:txBody>
          <a:bodyPr/>
          <a:lstStyle>
            <a:lvl1pPr>
              <a:defRPr/>
            </a:lvl1pPr>
          </a:lstStyle>
          <a:p>
            <a:pPr lvl="0"/>
            <a:r>
              <a:rPr lang="en-US"/>
              <a:t>Click to edit Master title style</a:t>
            </a:r>
          </a:p>
        </p:txBody>
      </p:sp>
      <p:sp>
        <p:nvSpPr>
          <p:cNvPr id="12" name="Text Placeholder 2">
            <a:extLst>
              <a:ext uri="{FF2B5EF4-FFF2-40B4-BE49-F238E27FC236}">
                <a16:creationId xmlns:a16="http://schemas.microsoft.com/office/drawing/2014/main" id="{34771FDA-EE4C-44C5-B78F-620D388CC355}"/>
              </a:ext>
            </a:extLst>
          </p:cNvPr>
          <p:cNvSpPr txBox="1">
            <a:spLocks noGrp="1"/>
          </p:cNvSpPr>
          <p:nvPr>
            <p:ph type="body" idx="4294967295"/>
          </p:nvPr>
        </p:nvSpPr>
        <p:spPr>
          <a:xfrm>
            <a:off x="660946" y="2336877"/>
            <a:ext cx="3070033" cy="576264"/>
          </a:xfrm>
        </p:spPr>
        <p:txBody>
          <a:bodyPr anchor="b">
            <a:noAutofit/>
          </a:bodyPr>
          <a:lstStyle>
            <a:lvl1pPr marL="0" indent="0">
              <a:buNone/>
              <a:defRPr/>
            </a:lvl1pPr>
          </a:lstStyle>
          <a:p>
            <a:pPr lvl="0"/>
            <a:r>
              <a:rPr lang="en-US"/>
              <a:t>Click to edit Master text styles</a:t>
            </a:r>
          </a:p>
        </p:txBody>
      </p:sp>
      <p:sp>
        <p:nvSpPr>
          <p:cNvPr id="13" name="Text Placeholder 3">
            <a:extLst>
              <a:ext uri="{FF2B5EF4-FFF2-40B4-BE49-F238E27FC236}">
                <a16:creationId xmlns:a16="http://schemas.microsoft.com/office/drawing/2014/main" id="{90D235CE-0889-43F4-AF0C-0B5247C4EE36}"/>
              </a:ext>
            </a:extLst>
          </p:cNvPr>
          <p:cNvSpPr txBox="1">
            <a:spLocks noGrp="1"/>
          </p:cNvSpPr>
          <p:nvPr>
            <p:ph type="body" idx="4294967295"/>
          </p:nvPr>
        </p:nvSpPr>
        <p:spPr>
          <a:xfrm>
            <a:off x="680322" y="3022677"/>
            <a:ext cx="3049697" cy="2913516"/>
          </a:xfrm>
        </p:spPr>
        <p:txBody>
          <a:bodyPr/>
          <a:lstStyle>
            <a:lvl1pPr marL="0" indent="0">
              <a:buNone/>
              <a:defRPr sz="1400"/>
            </a:lvl1pPr>
          </a:lstStyle>
          <a:p>
            <a:pPr lvl="0"/>
            <a:r>
              <a:rPr lang="en-US"/>
              <a:t>Click to edit Master text styles</a:t>
            </a:r>
          </a:p>
        </p:txBody>
      </p:sp>
      <p:sp>
        <p:nvSpPr>
          <p:cNvPr id="14" name="Text Placeholder 4">
            <a:extLst>
              <a:ext uri="{FF2B5EF4-FFF2-40B4-BE49-F238E27FC236}">
                <a16:creationId xmlns:a16="http://schemas.microsoft.com/office/drawing/2014/main" id="{A2A10BCB-6D04-43A0-BF54-DA158E59F077}"/>
              </a:ext>
            </a:extLst>
          </p:cNvPr>
          <p:cNvSpPr txBox="1">
            <a:spLocks noGrp="1"/>
          </p:cNvSpPr>
          <p:nvPr>
            <p:ph type="body" idx="4294967295"/>
          </p:nvPr>
        </p:nvSpPr>
        <p:spPr>
          <a:xfrm>
            <a:off x="3956023" y="2336877"/>
            <a:ext cx="3063239" cy="576264"/>
          </a:xfrm>
        </p:spPr>
        <p:txBody>
          <a:bodyPr anchor="b">
            <a:noAutofit/>
          </a:bodyPr>
          <a:lstStyle>
            <a:lvl1pPr marL="0" indent="0">
              <a:buNone/>
              <a:defRPr/>
            </a:lvl1pPr>
          </a:lstStyle>
          <a:p>
            <a:pPr lvl="0"/>
            <a:r>
              <a:rPr lang="en-US"/>
              <a:t>Click to edit Master text styles</a:t>
            </a:r>
          </a:p>
        </p:txBody>
      </p:sp>
      <p:sp>
        <p:nvSpPr>
          <p:cNvPr id="15" name="Text Placeholder 3">
            <a:extLst>
              <a:ext uri="{FF2B5EF4-FFF2-40B4-BE49-F238E27FC236}">
                <a16:creationId xmlns:a16="http://schemas.microsoft.com/office/drawing/2014/main" id="{7E5A333F-5B70-4CC0-9BE1-228AC0664B56}"/>
              </a:ext>
            </a:extLst>
          </p:cNvPr>
          <p:cNvSpPr txBox="1">
            <a:spLocks noGrp="1"/>
          </p:cNvSpPr>
          <p:nvPr>
            <p:ph type="body" idx="4294967295"/>
          </p:nvPr>
        </p:nvSpPr>
        <p:spPr>
          <a:xfrm>
            <a:off x="3945471" y="3022677"/>
            <a:ext cx="3063239" cy="2913516"/>
          </a:xfrm>
        </p:spPr>
        <p:txBody>
          <a:bodyPr/>
          <a:lstStyle>
            <a:lvl1pPr marL="0" indent="0">
              <a:buNone/>
              <a:defRPr sz="1400"/>
            </a:lvl1pPr>
          </a:lstStyle>
          <a:p>
            <a:pPr lvl="0"/>
            <a:r>
              <a:rPr lang="en-US"/>
              <a:t>Click to edit Master text styles</a:t>
            </a:r>
          </a:p>
        </p:txBody>
      </p:sp>
      <p:sp>
        <p:nvSpPr>
          <p:cNvPr id="16" name="Text Placeholder 4">
            <a:extLst>
              <a:ext uri="{FF2B5EF4-FFF2-40B4-BE49-F238E27FC236}">
                <a16:creationId xmlns:a16="http://schemas.microsoft.com/office/drawing/2014/main" id="{52957F9F-1F56-440E-A646-A7D863A32EF5}"/>
              </a:ext>
            </a:extLst>
          </p:cNvPr>
          <p:cNvSpPr txBox="1">
            <a:spLocks noGrp="1"/>
          </p:cNvSpPr>
          <p:nvPr>
            <p:ph type="body" idx="4294967295"/>
          </p:nvPr>
        </p:nvSpPr>
        <p:spPr>
          <a:xfrm>
            <a:off x="7224153" y="2336877"/>
            <a:ext cx="3070024" cy="576264"/>
          </a:xfrm>
        </p:spPr>
        <p:txBody>
          <a:bodyPr anchor="b">
            <a:noAutofit/>
          </a:bodyPr>
          <a:lstStyle>
            <a:lvl1pPr marL="0" indent="0">
              <a:buNone/>
              <a:defRPr/>
            </a:lvl1pPr>
          </a:lstStyle>
          <a:p>
            <a:pPr lvl="0"/>
            <a:r>
              <a:rPr lang="en-US"/>
              <a:t>Click to edit Master text styles</a:t>
            </a:r>
          </a:p>
        </p:txBody>
      </p:sp>
      <p:sp>
        <p:nvSpPr>
          <p:cNvPr id="17" name="Text Placeholder 3">
            <a:extLst>
              <a:ext uri="{FF2B5EF4-FFF2-40B4-BE49-F238E27FC236}">
                <a16:creationId xmlns:a16="http://schemas.microsoft.com/office/drawing/2014/main" id="{38361D31-7CE1-491B-B11A-D2CAF6121750}"/>
              </a:ext>
            </a:extLst>
          </p:cNvPr>
          <p:cNvSpPr txBox="1">
            <a:spLocks noGrp="1"/>
          </p:cNvSpPr>
          <p:nvPr>
            <p:ph type="body" idx="4294967295"/>
          </p:nvPr>
        </p:nvSpPr>
        <p:spPr>
          <a:xfrm>
            <a:off x="7224153" y="3022677"/>
            <a:ext cx="3070024" cy="2913516"/>
          </a:xfrm>
        </p:spPr>
        <p:txBody>
          <a:bodyPr/>
          <a:lstStyle>
            <a:lvl1pPr marL="0" indent="0">
              <a:buNone/>
              <a:defRPr sz="1400"/>
            </a:lvl1pPr>
          </a:lstStyle>
          <a:p>
            <a:pPr lvl="0"/>
            <a:r>
              <a:rPr lang="en-US"/>
              <a:t>Click to edit Master text styles</a:t>
            </a:r>
          </a:p>
        </p:txBody>
      </p:sp>
      <p:sp>
        <p:nvSpPr>
          <p:cNvPr id="18" name="Date Placeholder 2">
            <a:extLst>
              <a:ext uri="{FF2B5EF4-FFF2-40B4-BE49-F238E27FC236}">
                <a16:creationId xmlns:a16="http://schemas.microsoft.com/office/drawing/2014/main" id="{765BE785-904E-4813-A8FF-C4008AB7CC0A}"/>
              </a:ext>
            </a:extLst>
          </p:cNvPr>
          <p:cNvSpPr txBox="1">
            <a:spLocks noGrp="1"/>
          </p:cNvSpPr>
          <p:nvPr>
            <p:ph type="dt" sz="half" idx="7"/>
          </p:nvPr>
        </p:nvSpPr>
        <p:spPr/>
        <p:txBody>
          <a:bodyPr/>
          <a:lstStyle>
            <a:lvl1pPr>
              <a:defRPr/>
            </a:lvl1pPr>
          </a:lstStyle>
          <a:p>
            <a:pPr lvl="0"/>
            <a:fld id="{599E6084-E6E1-45E0-9F97-EA47657D9555}" type="datetime1">
              <a:rPr lang="en-US"/>
              <a:pPr lvl="0"/>
              <a:t>6/14/2021</a:t>
            </a:fld>
            <a:endParaRPr lang="en-US"/>
          </a:p>
        </p:txBody>
      </p:sp>
      <p:sp>
        <p:nvSpPr>
          <p:cNvPr id="19" name="Footer Placeholder 3">
            <a:extLst>
              <a:ext uri="{FF2B5EF4-FFF2-40B4-BE49-F238E27FC236}">
                <a16:creationId xmlns:a16="http://schemas.microsoft.com/office/drawing/2014/main" id="{A1B4902E-DB06-4219-ACDF-A01E0D6B75A1}"/>
              </a:ext>
            </a:extLst>
          </p:cNvPr>
          <p:cNvSpPr txBox="1">
            <a:spLocks noGrp="1"/>
          </p:cNvSpPr>
          <p:nvPr>
            <p:ph type="ftr" sz="quarter" idx="9"/>
          </p:nvPr>
        </p:nvSpPr>
        <p:spPr/>
        <p:txBody>
          <a:bodyPr/>
          <a:lstStyle>
            <a:lvl1pPr>
              <a:defRPr/>
            </a:lvl1pPr>
          </a:lstStyle>
          <a:p>
            <a:pPr lvl="0"/>
            <a:r>
              <a:rPr lang="en-US"/>
              <a:t>Add a footer</a:t>
            </a:r>
          </a:p>
        </p:txBody>
      </p:sp>
      <p:sp>
        <p:nvSpPr>
          <p:cNvPr id="20" name="Slide Number Placeholder 4">
            <a:extLst>
              <a:ext uri="{FF2B5EF4-FFF2-40B4-BE49-F238E27FC236}">
                <a16:creationId xmlns:a16="http://schemas.microsoft.com/office/drawing/2014/main" id="{C74F8C86-539E-4C0A-AC94-0E55643A0BCF}"/>
              </a:ext>
            </a:extLst>
          </p:cNvPr>
          <p:cNvSpPr txBox="1">
            <a:spLocks noGrp="1"/>
          </p:cNvSpPr>
          <p:nvPr>
            <p:ph type="sldNum" sz="quarter" idx="8"/>
          </p:nvPr>
        </p:nvSpPr>
        <p:spPr/>
        <p:txBody>
          <a:bodyPr/>
          <a:lstStyle>
            <a:lvl1pPr>
              <a:defRPr/>
            </a:lvl1pPr>
          </a:lstStyle>
          <a:p>
            <a:pPr lvl="0"/>
            <a:fld id="{C350DB18-6E26-46C3-B371-0014B80CE15D}" type="slidenum">
              <a:t>‹#›</a:t>
            </a:fld>
            <a:endParaRPr lang="en-US"/>
          </a:p>
        </p:txBody>
      </p:sp>
    </p:spTree>
    <p:extLst>
      <p:ext uri="{BB962C8B-B14F-4D97-AF65-F5344CB8AC3E}">
        <p14:creationId xmlns:p14="http://schemas.microsoft.com/office/powerpoint/2010/main" val="3442219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3 Column">
    <p:spTree>
      <p:nvGrpSpPr>
        <p:cNvPr id="1" name=""/>
        <p:cNvGrpSpPr/>
        <p:nvPr/>
      </p:nvGrpSpPr>
      <p:grpSpPr>
        <a:xfrm>
          <a:off x="0" y="0"/>
          <a:ext cx="0" cy="0"/>
          <a:chOff x="0" y="0"/>
          <a:chExt cx="0" cy="0"/>
        </a:xfrm>
      </p:grpSpPr>
      <p:grpSp>
        <p:nvGrpSpPr>
          <p:cNvPr id="2" name="Group 17">
            <a:extLst>
              <a:ext uri="{FF2B5EF4-FFF2-40B4-BE49-F238E27FC236}">
                <a16:creationId xmlns:a16="http://schemas.microsoft.com/office/drawing/2014/main" id="{221C4EF1-8512-48E7-9A54-3E8173A3DEE6}"/>
              </a:ext>
            </a:extLst>
          </p:cNvPr>
          <p:cNvGrpSpPr/>
          <p:nvPr/>
        </p:nvGrpSpPr>
        <p:grpSpPr>
          <a:xfrm>
            <a:off x="99313" y="75438"/>
            <a:ext cx="5378802" cy="5588858"/>
            <a:chOff x="99313" y="75438"/>
            <a:chExt cx="5378802" cy="5588858"/>
          </a:xfrm>
        </p:grpSpPr>
        <p:pic>
          <p:nvPicPr>
            <p:cNvPr id="3" name="Graphic 18" descr="Single gear">
              <a:extLst>
                <a:ext uri="{FF2B5EF4-FFF2-40B4-BE49-F238E27FC236}">
                  <a16:creationId xmlns:a16="http://schemas.microsoft.com/office/drawing/2014/main" id="{E6114DD5-C817-40BD-A1AB-162FE700AC63}"/>
                </a:ext>
              </a:extLst>
            </p:cNvPr>
            <p:cNvPicPr>
              <a:picLocks noChangeAspect="1"/>
            </p:cNvPicPr>
            <p:nvPr/>
          </p:nvPicPr>
          <p:blipFill>
            <a:blip r:embed="rId2">
              <a:extLst>
                <a:ext uri="{96DAC541-7B7A-43D3-8B79-37D633B846F1}">
                  <asvg:svgBlip xmlns:asvg="http://schemas.microsoft.com/office/drawing/2016/SVG/main" r:embed="rId3"/>
                </a:ext>
              </a:extLst>
            </a:blip>
            <a:srcRect l="13195" t="12276" r="8371" b="1368"/>
            <a:stretch>
              <a:fillRect/>
            </a:stretch>
          </p:blipFill>
          <p:spPr>
            <a:xfrm rot="16200004">
              <a:off x="336508" y="-89950"/>
              <a:ext cx="3275426" cy="3606201"/>
            </a:xfrm>
            <a:prstGeom prst="rect">
              <a:avLst/>
            </a:prstGeom>
            <a:noFill/>
            <a:ln cap="flat">
              <a:noFill/>
            </a:ln>
          </p:spPr>
        </p:pic>
        <p:pic>
          <p:nvPicPr>
            <p:cNvPr id="4" name="Graphic 19" descr="Single gear">
              <a:extLst>
                <a:ext uri="{FF2B5EF4-FFF2-40B4-BE49-F238E27FC236}">
                  <a16:creationId xmlns:a16="http://schemas.microsoft.com/office/drawing/2014/main" id="{9CD9D37A-2ED5-4948-8596-46704EEAEB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4">
              <a:off x="1081259" y="2784293"/>
              <a:ext cx="2880003" cy="2880003"/>
            </a:xfrm>
            <a:prstGeom prst="rect">
              <a:avLst/>
            </a:prstGeom>
            <a:noFill/>
            <a:ln cap="flat">
              <a:noFill/>
            </a:ln>
          </p:spPr>
        </p:pic>
        <p:pic>
          <p:nvPicPr>
            <p:cNvPr id="5" name="Graphic 20" descr="Single gear">
              <a:extLst>
                <a:ext uri="{FF2B5EF4-FFF2-40B4-BE49-F238E27FC236}">
                  <a16:creationId xmlns:a16="http://schemas.microsoft.com/office/drawing/2014/main" id="{6A59F359-2F1D-48AC-A64D-4888527846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4">
              <a:off x="2598112" y="1270120"/>
              <a:ext cx="2880003" cy="2880003"/>
            </a:xfrm>
            <a:prstGeom prst="rect">
              <a:avLst/>
            </a:prstGeom>
            <a:noFill/>
            <a:ln cap="flat">
              <a:noFill/>
            </a:ln>
          </p:spPr>
        </p:pic>
        <p:pic>
          <p:nvPicPr>
            <p:cNvPr id="6" name="Graphic 21" descr="Single gear">
              <a:extLst>
                <a:ext uri="{FF2B5EF4-FFF2-40B4-BE49-F238E27FC236}">
                  <a16:creationId xmlns:a16="http://schemas.microsoft.com/office/drawing/2014/main" id="{D9220FD0-5AD5-461E-8CD5-0D45B79578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4">
              <a:off x="2808589" y="322426"/>
              <a:ext cx="1619996" cy="1619996"/>
            </a:xfrm>
            <a:prstGeom prst="rect">
              <a:avLst/>
            </a:prstGeom>
            <a:noFill/>
            <a:ln cap="flat">
              <a:noFill/>
            </a:ln>
          </p:spPr>
        </p:pic>
        <p:pic>
          <p:nvPicPr>
            <p:cNvPr id="7" name="Graphic 22" descr="Single gear">
              <a:extLst>
                <a:ext uri="{FF2B5EF4-FFF2-40B4-BE49-F238E27FC236}">
                  <a16:creationId xmlns:a16="http://schemas.microsoft.com/office/drawing/2014/main" id="{EE02A38F-E984-4DC1-95B2-7F1DF2C495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4">
              <a:off x="99313" y="2884264"/>
              <a:ext cx="1727996" cy="1727996"/>
            </a:xfrm>
            <a:prstGeom prst="rect">
              <a:avLst/>
            </a:prstGeom>
            <a:noFill/>
            <a:ln cap="flat">
              <a:noFill/>
            </a:ln>
          </p:spPr>
        </p:pic>
      </p:grpSp>
      <p:pic>
        <p:nvPicPr>
          <p:cNvPr id="8" name="Picture 12" descr="HD-ShadowLong.png">
            <a:extLst>
              <a:ext uri="{FF2B5EF4-FFF2-40B4-BE49-F238E27FC236}">
                <a16:creationId xmlns:a16="http://schemas.microsoft.com/office/drawing/2014/main" id="{6D74C278-A125-4650-BF71-6D3B2B056E67}"/>
              </a:ext>
            </a:extLst>
          </p:cNvPr>
          <p:cNvPicPr>
            <a:picLocks noChangeAspect="1"/>
          </p:cNvPicPr>
          <p:nvPr/>
        </p:nvPicPr>
        <p:blipFill>
          <a:blip r:embed="rId4"/>
          <a:stretch>
            <a:fillRect/>
          </a:stretch>
        </p:blipFill>
        <p:spPr>
          <a:xfrm>
            <a:off x="1743075" y="1970239"/>
            <a:ext cx="10437811" cy="321164"/>
          </a:xfrm>
          <a:prstGeom prst="rect">
            <a:avLst/>
          </a:prstGeom>
          <a:noFill/>
          <a:ln cap="flat">
            <a:noFill/>
          </a:ln>
        </p:spPr>
      </p:pic>
      <p:pic>
        <p:nvPicPr>
          <p:cNvPr id="9" name="Picture 13" descr="HD-ShadowShort.png">
            <a:extLst>
              <a:ext uri="{FF2B5EF4-FFF2-40B4-BE49-F238E27FC236}">
                <a16:creationId xmlns:a16="http://schemas.microsoft.com/office/drawing/2014/main" id="{C1A91FA6-314C-4C40-B42D-1DC505EAA2FF}"/>
              </a:ext>
            </a:extLst>
          </p:cNvPr>
          <p:cNvPicPr>
            <a:picLocks noChangeAspect="1"/>
          </p:cNvPicPr>
          <p:nvPr/>
        </p:nvPicPr>
        <p:blipFill>
          <a:blip r:embed="rId5"/>
          <a:stretch>
            <a:fillRect/>
          </a:stretch>
        </p:blipFill>
        <p:spPr>
          <a:xfrm>
            <a:off x="10585825" y="1971236"/>
            <a:ext cx="1602998" cy="144274"/>
          </a:xfrm>
          <a:prstGeom prst="rect">
            <a:avLst/>
          </a:prstGeom>
          <a:noFill/>
          <a:ln cap="flat">
            <a:noFill/>
          </a:ln>
        </p:spPr>
      </p:pic>
      <p:sp>
        <p:nvSpPr>
          <p:cNvPr id="10" name="Rectangle 15">
            <a:extLst>
              <a:ext uri="{FF2B5EF4-FFF2-40B4-BE49-F238E27FC236}">
                <a16:creationId xmlns:a16="http://schemas.microsoft.com/office/drawing/2014/main" id="{A200DBB3-F34C-40E7-9A21-585E471689DF}"/>
              </a:ext>
            </a:extLst>
          </p:cNvPr>
          <p:cNvSpPr/>
          <p:nvPr/>
        </p:nvSpPr>
        <p:spPr>
          <a:xfrm>
            <a:off x="1752603" y="609603"/>
            <a:ext cx="10437811" cy="1368198"/>
          </a:xfrm>
          <a:prstGeom prst="rect">
            <a:avLst/>
          </a:pr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Rectangle 16">
            <a:extLst>
              <a:ext uri="{FF2B5EF4-FFF2-40B4-BE49-F238E27FC236}">
                <a16:creationId xmlns:a16="http://schemas.microsoft.com/office/drawing/2014/main" id="{9DE374A7-82A0-4163-A445-F849FE9481AF}"/>
              </a:ext>
            </a:extLst>
          </p:cNvPr>
          <p:cNvSpPr/>
          <p:nvPr/>
        </p:nvSpPr>
        <p:spPr>
          <a:xfrm>
            <a:off x="13075" y="609603"/>
            <a:ext cx="1602998" cy="1368198"/>
          </a:xfrm>
          <a:prstGeom prst="rect">
            <a:avLst/>
          </a:prstGeom>
          <a:solidFill>
            <a:srgbClr val="942D0B"/>
          </a:solidFill>
          <a:ln cap="flat">
            <a:noFill/>
            <a:prstDash val="solid"/>
          </a:ln>
          <a:effectLst>
            <a:outerShdw dist="38103" dir="5400000" algn="tl">
              <a:srgbClr val="000000">
                <a:alpha val="40000"/>
              </a:srgbClr>
            </a:outerShdw>
          </a:effectLst>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Date Placeholder 2">
            <a:extLst>
              <a:ext uri="{FF2B5EF4-FFF2-40B4-BE49-F238E27FC236}">
                <a16:creationId xmlns:a16="http://schemas.microsoft.com/office/drawing/2014/main" id="{7C1517AF-C583-42F3-98D2-AB8323F3F7F8}"/>
              </a:ext>
            </a:extLst>
          </p:cNvPr>
          <p:cNvSpPr txBox="1">
            <a:spLocks noGrp="1"/>
          </p:cNvSpPr>
          <p:nvPr>
            <p:ph type="dt" sz="half" idx="7"/>
          </p:nvPr>
        </p:nvSpPr>
        <p:spPr>
          <a:xfrm>
            <a:off x="8989256" y="5936184"/>
            <a:ext cx="2743200" cy="365129"/>
          </a:xfrm>
        </p:spPr>
        <p:txBody>
          <a:bodyPr/>
          <a:lstStyle>
            <a:lvl1pPr>
              <a:defRPr/>
            </a:lvl1pPr>
          </a:lstStyle>
          <a:p>
            <a:pPr lvl="0"/>
            <a:fld id="{0B67D5D1-0320-4DB4-AD01-3FBC3DB352A3}" type="datetime1">
              <a:rPr lang="en-US"/>
              <a:pPr lvl="0"/>
              <a:t>6/14/2021</a:t>
            </a:fld>
            <a:endParaRPr lang="en-US"/>
          </a:p>
        </p:txBody>
      </p:sp>
      <p:sp>
        <p:nvSpPr>
          <p:cNvPr id="13" name="Footer Placeholder 3">
            <a:extLst>
              <a:ext uri="{FF2B5EF4-FFF2-40B4-BE49-F238E27FC236}">
                <a16:creationId xmlns:a16="http://schemas.microsoft.com/office/drawing/2014/main" id="{6CE91F02-F069-4710-BEDE-7658985AED23}"/>
              </a:ext>
            </a:extLst>
          </p:cNvPr>
          <p:cNvSpPr txBox="1">
            <a:spLocks noGrp="1"/>
          </p:cNvSpPr>
          <p:nvPr>
            <p:ph type="ftr" sz="quarter" idx="9"/>
          </p:nvPr>
        </p:nvSpPr>
        <p:spPr>
          <a:xfrm>
            <a:off x="2118591" y="5936184"/>
            <a:ext cx="6870664" cy="365129"/>
          </a:xfrm>
        </p:spPr>
        <p:txBody>
          <a:bodyPr/>
          <a:lstStyle>
            <a:lvl1pPr>
              <a:defRPr/>
            </a:lvl1pPr>
          </a:lstStyle>
          <a:p>
            <a:pPr lvl="0"/>
            <a:r>
              <a:rPr lang="en-US"/>
              <a:t>Add a footer</a:t>
            </a:r>
          </a:p>
        </p:txBody>
      </p:sp>
      <p:sp>
        <p:nvSpPr>
          <p:cNvPr id="14" name="Slide Number Placeholder 4">
            <a:extLst>
              <a:ext uri="{FF2B5EF4-FFF2-40B4-BE49-F238E27FC236}">
                <a16:creationId xmlns:a16="http://schemas.microsoft.com/office/drawing/2014/main" id="{AE7E8F35-C0FE-4451-9735-B0C299118D3F}"/>
              </a:ext>
            </a:extLst>
          </p:cNvPr>
          <p:cNvSpPr txBox="1">
            <a:spLocks noGrp="1"/>
          </p:cNvSpPr>
          <p:nvPr>
            <p:ph type="sldNum" sz="quarter" idx="8"/>
          </p:nvPr>
        </p:nvSpPr>
        <p:spPr>
          <a:xfrm>
            <a:off x="140497" y="748308"/>
            <a:ext cx="1154146" cy="1090787"/>
          </a:xfrm>
        </p:spPr>
        <p:txBody>
          <a:bodyPr/>
          <a:lstStyle>
            <a:lvl1pPr>
              <a:defRPr/>
            </a:lvl1pPr>
          </a:lstStyle>
          <a:p>
            <a:pPr lvl="0"/>
            <a:fld id="{6595BFF7-E5B2-4D8A-A3D6-BB013C1CB3D7}" type="slidenum">
              <a:t>‹#›</a:t>
            </a:fld>
            <a:endParaRPr lang="en-US"/>
          </a:p>
        </p:txBody>
      </p:sp>
      <p:cxnSp>
        <p:nvCxnSpPr>
          <p:cNvPr id="15" name="Straight Connector 32">
            <a:extLst>
              <a:ext uri="{FF2B5EF4-FFF2-40B4-BE49-F238E27FC236}">
                <a16:creationId xmlns:a16="http://schemas.microsoft.com/office/drawing/2014/main" id="{85ED1F51-B48C-4469-B569-35C3CC8CD0B4}"/>
              </a:ext>
            </a:extLst>
          </p:cNvPr>
          <p:cNvCxnSpPr/>
          <p:nvPr/>
        </p:nvCxnSpPr>
        <p:spPr>
          <a:xfrm>
            <a:off x="8571137" y="969702"/>
            <a:ext cx="0" cy="647999"/>
          </a:xfrm>
          <a:prstGeom prst="straightConnector1">
            <a:avLst/>
          </a:prstGeom>
          <a:noFill/>
          <a:ln w="19046" cap="flat">
            <a:solidFill>
              <a:srgbClr val="F09415"/>
            </a:solidFill>
            <a:prstDash val="solid"/>
            <a:miter/>
          </a:ln>
        </p:spPr>
      </p:cxnSp>
      <p:sp>
        <p:nvSpPr>
          <p:cNvPr id="16" name="Title 1">
            <a:extLst>
              <a:ext uri="{FF2B5EF4-FFF2-40B4-BE49-F238E27FC236}">
                <a16:creationId xmlns:a16="http://schemas.microsoft.com/office/drawing/2014/main" id="{63BB0AC7-F3B8-4656-9C62-4BD63767B7EB}"/>
              </a:ext>
            </a:extLst>
          </p:cNvPr>
          <p:cNvSpPr txBox="1"/>
          <p:nvPr/>
        </p:nvSpPr>
        <p:spPr>
          <a:xfrm>
            <a:off x="2106128" y="790251"/>
            <a:ext cx="3060798" cy="1080939"/>
          </a:xfrm>
          <a:prstGeom prst="rect">
            <a:avLst/>
          </a:prstGeom>
          <a:noFill/>
          <a:ln cap="flat">
            <a:noFill/>
          </a:ln>
        </p:spPr>
        <p:txBody>
          <a:bodyPr vert="horz" wrap="square" lIns="91440" tIns="45720" rIns="91440" bIns="45720" anchor="ctr" anchorCtr="1" compatLnSpc="1">
            <a:norm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FFFFFF"/>
              </a:solidFill>
              <a:uFillTx/>
              <a:latin typeface="Trebuchet MS"/>
            </a:endParaRPr>
          </a:p>
        </p:txBody>
      </p:sp>
      <p:cxnSp>
        <p:nvCxnSpPr>
          <p:cNvPr id="17" name="Straight Connector 37">
            <a:extLst>
              <a:ext uri="{FF2B5EF4-FFF2-40B4-BE49-F238E27FC236}">
                <a16:creationId xmlns:a16="http://schemas.microsoft.com/office/drawing/2014/main" id="{6DB9372B-720D-4F5F-87E6-41CD46BAC35E}"/>
              </a:ext>
            </a:extLst>
          </p:cNvPr>
          <p:cNvCxnSpPr/>
          <p:nvPr/>
        </p:nvCxnSpPr>
        <p:spPr>
          <a:xfrm>
            <a:off x="5294540" y="969702"/>
            <a:ext cx="0" cy="647999"/>
          </a:xfrm>
          <a:prstGeom prst="straightConnector1">
            <a:avLst/>
          </a:prstGeom>
          <a:noFill/>
          <a:ln w="19046" cap="flat">
            <a:solidFill>
              <a:srgbClr val="F09415"/>
            </a:solidFill>
            <a:prstDash val="solid"/>
            <a:miter/>
          </a:ln>
        </p:spPr>
      </p:cxnSp>
      <p:sp>
        <p:nvSpPr>
          <p:cNvPr id="18" name="Title 50">
            <a:extLst>
              <a:ext uri="{FF2B5EF4-FFF2-40B4-BE49-F238E27FC236}">
                <a16:creationId xmlns:a16="http://schemas.microsoft.com/office/drawing/2014/main" id="{0303A419-59B7-4E9F-97BF-E19E1CF15383}"/>
              </a:ext>
            </a:extLst>
          </p:cNvPr>
          <p:cNvSpPr txBox="1">
            <a:spLocks noGrp="1"/>
          </p:cNvSpPr>
          <p:nvPr>
            <p:ph type="title"/>
          </p:nvPr>
        </p:nvSpPr>
        <p:spPr>
          <a:xfrm>
            <a:off x="2106128" y="735086"/>
            <a:ext cx="3060798" cy="1080939"/>
          </a:xfrm>
        </p:spPr>
        <p:txBody>
          <a:bodyPr anchorCtr="1"/>
          <a:lstStyle>
            <a:lvl1pPr algn="ctr">
              <a:defRPr/>
            </a:lvl1pPr>
          </a:lstStyle>
          <a:p>
            <a:pPr lvl="0"/>
            <a:r>
              <a:rPr lang="en-US"/>
              <a:t>Click to edit Master title style</a:t>
            </a:r>
          </a:p>
        </p:txBody>
      </p:sp>
      <p:sp>
        <p:nvSpPr>
          <p:cNvPr id="19" name="Text Placeholder 52">
            <a:extLst>
              <a:ext uri="{FF2B5EF4-FFF2-40B4-BE49-F238E27FC236}">
                <a16:creationId xmlns:a16="http://schemas.microsoft.com/office/drawing/2014/main" id="{2DB18A46-9CEA-4F4C-9D7C-2532C7A35408}"/>
              </a:ext>
            </a:extLst>
          </p:cNvPr>
          <p:cNvSpPr txBox="1">
            <a:spLocks noGrp="1"/>
          </p:cNvSpPr>
          <p:nvPr>
            <p:ph type="body" idx="4294967295"/>
          </p:nvPr>
        </p:nvSpPr>
        <p:spPr>
          <a:xfrm>
            <a:off x="5384608" y="735013"/>
            <a:ext cx="3060697" cy="1081085"/>
          </a:xfrm>
        </p:spPr>
        <p:txBody>
          <a:bodyPr anchor="ctr" anchorCtr="1">
            <a:noAutofit/>
          </a:bodyPr>
          <a:lstStyle>
            <a:lvl1pPr marL="0" indent="0" algn="ctr">
              <a:buNone/>
              <a:defRPr sz="3600"/>
            </a:lvl1pPr>
          </a:lstStyle>
          <a:p>
            <a:pPr lvl="0"/>
            <a:r>
              <a:rPr lang="en-US"/>
              <a:t>Click to edit Master text styles</a:t>
            </a:r>
          </a:p>
        </p:txBody>
      </p:sp>
      <p:sp>
        <p:nvSpPr>
          <p:cNvPr id="20" name="Text Placeholder 54">
            <a:extLst>
              <a:ext uri="{FF2B5EF4-FFF2-40B4-BE49-F238E27FC236}">
                <a16:creationId xmlns:a16="http://schemas.microsoft.com/office/drawing/2014/main" id="{5BCF8D22-A29A-4BA0-8A8F-72F54D2BD9A7}"/>
              </a:ext>
            </a:extLst>
          </p:cNvPr>
          <p:cNvSpPr txBox="1">
            <a:spLocks noGrp="1"/>
          </p:cNvSpPr>
          <p:nvPr>
            <p:ph type="body" idx="4294967295"/>
          </p:nvPr>
        </p:nvSpPr>
        <p:spPr>
          <a:xfrm>
            <a:off x="8662989" y="746122"/>
            <a:ext cx="3070226" cy="1058866"/>
          </a:xfrm>
        </p:spPr>
        <p:txBody>
          <a:bodyPr anchor="ctr" anchorCtr="1">
            <a:noAutofit/>
          </a:bodyPr>
          <a:lstStyle>
            <a:lvl1pPr marL="0" indent="0" algn="ctr">
              <a:buNone/>
              <a:defRPr sz="3600"/>
            </a:lvl1pPr>
          </a:lstStyle>
          <a:p>
            <a:pPr lvl="0"/>
            <a:r>
              <a:rPr lang="en-US"/>
              <a:t>Click to edit Master text styles</a:t>
            </a:r>
          </a:p>
        </p:txBody>
      </p:sp>
      <p:sp>
        <p:nvSpPr>
          <p:cNvPr id="21" name="Content Placeholder 56">
            <a:extLst>
              <a:ext uri="{FF2B5EF4-FFF2-40B4-BE49-F238E27FC236}">
                <a16:creationId xmlns:a16="http://schemas.microsoft.com/office/drawing/2014/main" id="{C4D2A5F0-E8C9-4B7B-984E-66577F15C97F}"/>
              </a:ext>
            </a:extLst>
          </p:cNvPr>
          <p:cNvSpPr txBox="1">
            <a:spLocks noGrp="1"/>
          </p:cNvSpPr>
          <p:nvPr>
            <p:ph idx="4294967295"/>
          </p:nvPr>
        </p:nvSpPr>
        <p:spPr>
          <a:xfrm>
            <a:off x="2106128" y="2116141"/>
            <a:ext cx="3060798" cy="371315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56">
            <a:extLst>
              <a:ext uri="{FF2B5EF4-FFF2-40B4-BE49-F238E27FC236}">
                <a16:creationId xmlns:a16="http://schemas.microsoft.com/office/drawing/2014/main" id="{E9D72C99-D482-478E-B3CD-04C60523C200}"/>
              </a:ext>
            </a:extLst>
          </p:cNvPr>
          <p:cNvSpPr txBox="1">
            <a:spLocks noGrp="1"/>
          </p:cNvSpPr>
          <p:nvPr>
            <p:ph idx="4294967295"/>
          </p:nvPr>
        </p:nvSpPr>
        <p:spPr>
          <a:xfrm>
            <a:off x="5384608" y="2103211"/>
            <a:ext cx="3060798" cy="371315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56">
            <a:extLst>
              <a:ext uri="{FF2B5EF4-FFF2-40B4-BE49-F238E27FC236}">
                <a16:creationId xmlns:a16="http://schemas.microsoft.com/office/drawing/2014/main" id="{16829F0C-8D43-40FE-BE21-05216978F29A}"/>
              </a:ext>
            </a:extLst>
          </p:cNvPr>
          <p:cNvSpPr txBox="1">
            <a:spLocks noGrp="1"/>
          </p:cNvSpPr>
          <p:nvPr>
            <p:ph idx="4294967295"/>
          </p:nvPr>
        </p:nvSpPr>
        <p:spPr>
          <a:xfrm>
            <a:off x="8659889" y="2097615"/>
            <a:ext cx="3060798" cy="371315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2813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Picture Column">
    <p:bg>
      <p:bgPr>
        <a:gradFill>
          <a:gsLst>
            <a:gs pos="0">
              <a:srgbClr val="F78925"/>
            </a:gs>
            <a:gs pos="100000">
              <a:srgbClr val="D54209"/>
            </a:gs>
          </a:gsLst>
          <a:lin ang="2520000"/>
        </a:gradFill>
        <a:effectLst/>
      </p:bgPr>
    </p:bg>
    <p:spTree>
      <p:nvGrpSpPr>
        <p:cNvPr id="1" name=""/>
        <p:cNvGrpSpPr/>
        <p:nvPr/>
      </p:nvGrpSpPr>
      <p:grpSpPr>
        <a:xfrm>
          <a:off x="0" y="0"/>
          <a:ext cx="0" cy="0"/>
          <a:chOff x="0" y="0"/>
          <a:chExt cx="0" cy="0"/>
        </a:xfrm>
      </p:grpSpPr>
      <p:grpSp>
        <p:nvGrpSpPr>
          <p:cNvPr id="2" name="Group 27">
            <a:extLst>
              <a:ext uri="{FF2B5EF4-FFF2-40B4-BE49-F238E27FC236}">
                <a16:creationId xmlns:a16="http://schemas.microsoft.com/office/drawing/2014/main" id="{FF54DDD2-20B3-40A2-B743-990CB876F4BD}"/>
              </a:ext>
            </a:extLst>
          </p:cNvPr>
          <p:cNvGrpSpPr/>
          <p:nvPr/>
        </p:nvGrpSpPr>
        <p:grpSpPr>
          <a:xfrm>
            <a:off x="7232501" y="-159279"/>
            <a:ext cx="4959504" cy="5242300"/>
            <a:chOff x="7232501" y="-159279"/>
            <a:chExt cx="4959504" cy="5242300"/>
          </a:xfrm>
        </p:grpSpPr>
        <p:pic>
          <p:nvPicPr>
            <p:cNvPr id="3" name="Graphic 28" descr="Single gear">
              <a:extLst>
                <a:ext uri="{FF2B5EF4-FFF2-40B4-BE49-F238E27FC236}">
                  <a16:creationId xmlns:a16="http://schemas.microsoft.com/office/drawing/2014/main" id="{CC850BEB-5FF8-4256-868A-F80698403BD3}"/>
                </a:ext>
              </a:extLst>
            </p:cNvPr>
            <p:cNvPicPr>
              <a:picLocks noChangeAspect="1"/>
            </p:cNvPicPr>
            <p:nvPr/>
          </p:nvPicPr>
          <p:blipFill>
            <a:blip r:embed="rId2">
              <a:extLst>
                <a:ext uri="{96DAC541-7B7A-43D3-8B79-37D633B846F1}">
                  <asvg:svgBlip xmlns:asvg="http://schemas.microsoft.com/office/drawing/2016/SVG/main" r:embed="rId3"/>
                </a:ext>
              </a:extLst>
            </a:blip>
            <a:srcRect t="18078" r="23442"/>
            <a:stretch>
              <a:fillRect/>
            </a:stretch>
          </p:blipFill>
          <p:spPr>
            <a:xfrm>
              <a:off x="8994952" y="0"/>
              <a:ext cx="3197053" cy="3421063"/>
            </a:xfrm>
            <a:prstGeom prst="rect">
              <a:avLst/>
            </a:prstGeom>
            <a:noFill/>
            <a:ln cap="flat">
              <a:noFill/>
            </a:ln>
          </p:spPr>
        </p:pic>
        <p:pic>
          <p:nvPicPr>
            <p:cNvPr id="4" name="Graphic 30" descr="Single gear">
              <a:extLst>
                <a:ext uri="{FF2B5EF4-FFF2-40B4-BE49-F238E27FC236}">
                  <a16:creationId xmlns:a16="http://schemas.microsoft.com/office/drawing/2014/main" id="{D83B5120-6CAC-40C8-8A28-B6027C9A8E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32501" y="667868"/>
              <a:ext cx="2880003" cy="2880003"/>
            </a:xfrm>
            <a:prstGeom prst="rect">
              <a:avLst/>
            </a:prstGeom>
            <a:noFill/>
            <a:ln cap="flat">
              <a:noFill/>
            </a:ln>
          </p:spPr>
        </p:pic>
        <p:pic>
          <p:nvPicPr>
            <p:cNvPr id="5" name="Graphic 31" descr="Single gear">
              <a:extLst>
                <a:ext uri="{FF2B5EF4-FFF2-40B4-BE49-F238E27FC236}">
                  <a16:creationId xmlns:a16="http://schemas.microsoft.com/office/drawing/2014/main" id="{BFCD9F5B-6303-42D9-B60F-01D9510A6F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46665" y="2203018"/>
              <a:ext cx="2880003" cy="2880003"/>
            </a:xfrm>
            <a:prstGeom prst="rect">
              <a:avLst/>
            </a:prstGeom>
            <a:noFill/>
            <a:ln cap="flat">
              <a:noFill/>
            </a:ln>
          </p:spPr>
        </p:pic>
        <p:pic>
          <p:nvPicPr>
            <p:cNvPr id="6" name="Graphic 32" descr="Single gear">
              <a:extLst>
                <a:ext uri="{FF2B5EF4-FFF2-40B4-BE49-F238E27FC236}">
                  <a16:creationId xmlns:a16="http://schemas.microsoft.com/office/drawing/2014/main" id="{E7ADD9D5-51D0-47DF-9030-AFA441F5E7C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01643" y="-159279"/>
              <a:ext cx="1619996" cy="1619996"/>
            </a:xfrm>
            <a:prstGeom prst="rect">
              <a:avLst/>
            </a:prstGeom>
            <a:noFill/>
            <a:ln cap="flat">
              <a:noFill/>
            </a:ln>
          </p:spPr>
        </p:pic>
      </p:grpSp>
      <p:pic>
        <p:nvPicPr>
          <p:cNvPr id="7" name="Picture 14" descr="HD-ShadowLong.png">
            <a:extLst>
              <a:ext uri="{FF2B5EF4-FFF2-40B4-BE49-F238E27FC236}">
                <a16:creationId xmlns:a16="http://schemas.microsoft.com/office/drawing/2014/main" id="{713964E1-8B2E-4A08-807E-EB4ADE3EB4E5}"/>
              </a:ext>
            </a:extLst>
          </p:cNvPr>
          <p:cNvPicPr>
            <a:picLocks noChangeAspect="1"/>
          </p:cNvPicPr>
          <p:nvPr/>
        </p:nvPicPr>
        <p:blipFill>
          <a:blip r:embed="rId4"/>
          <a:stretch>
            <a:fillRect/>
          </a:stretch>
        </p:blipFill>
        <p:spPr>
          <a:xfrm>
            <a:off x="0" y="1970239"/>
            <a:ext cx="10437811" cy="321164"/>
          </a:xfrm>
          <a:prstGeom prst="rect">
            <a:avLst/>
          </a:prstGeom>
          <a:noFill/>
          <a:ln cap="flat">
            <a:noFill/>
          </a:ln>
        </p:spPr>
      </p:pic>
      <p:pic>
        <p:nvPicPr>
          <p:cNvPr id="8" name="Picture 15" descr="HD-ShadowShort.png">
            <a:extLst>
              <a:ext uri="{FF2B5EF4-FFF2-40B4-BE49-F238E27FC236}">
                <a16:creationId xmlns:a16="http://schemas.microsoft.com/office/drawing/2014/main" id="{DDE527DA-D409-49DC-9BD5-1C25A9EB5759}"/>
              </a:ext>
            </a:extLst>
          </p:cNvPr>
          <p:cNvPicPr>
            <a:picLocks noChangeAspect="1"/>
          </p:cNvPicPr>
          <p:nvPr/>
        </p:nvPicPr>
        <p:blipFill>
          <a:blip r:embed="rId5"/>
          <a:stretch>
            <a:fillRect/>
          </a:stretch>
        </p:blipFill>
        <p:spPr>
          <a:xfrm>
            <a:off x="10585825" y="1971236"/>
            <a:ext cx="1602998" cy="144274"/>
          </a:xfrm>
          <a:prstGeom prst="rect">
            <a:avLst/>
          </a:prstGeom>
          <a:noFill/>
          <a:ln cap="flat">
            <a:noFill/>
          </a:ln>
        </p:spPr>
      </p:pic>
      <p:sp>
        <p:nvSpPr>
          <p:cNvPr id="9" name="Rectangle 16">
            <a:extLst>
              <a:ext uri="{FF2B5EF4-FFF2-40B4-BE49-F238E27FC236}">
                <a16:creationId xmlns:a16="http://schemas.microsoft.com/office/drawing/2014/main" id="{94B4B280-27EC-4030-9627-723D3D4008BF}"/>
              </a:ext>
            </a:extLst>
          </p:cNvPr>
          <p:cNvSpPr/>
          <p:nvPr/>
        </p:nvSpPr>
        <p:spPr>
          <a:xfrm>
            <a:off x="0" y="609603"/>
            <a:ext cx="10437811" cy="1368198"/>
          </a:xfrm>
          <a:prstGeom prst="rect">
            <a:avLst/>
          </a:pr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Rectangle 17">
            <a:extLst>
              <a:ext uri="{FF2B5EF4-FFF2-40B4-BE49-F238E27FC236}">
                <a16:creationId xmlns:a16="http://schemas.microsoft.com/office/drawing/2014/main" id="{FDF71C6D-C4D8-4ECD-88B4-EFB689604AC5}"/>
              </a:ext>
            </a:extLst>
          </p:cNvPr>
          <p:cNvSpPr/>
          <p:nvPr/>
        </p:nvSpPr>
        <p:spPr>
          <a:xfrm>
            <a:off x="10585825" y="609603"/>
            <a:ext cx="1602998" cy="1368198"/>
          </a:xfrm>
          <a:prstGeom prst="rect">
            <a:avLst/>
          </a:prstGeom>
          <a:solidFill>
            <a:srgbClr val="F09415"/>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Title 1">
            <a:extLst>
              <a:ext uri="{FF2B5EF4-FFF2-40B4-BE49-F238E27FC236}">
                <a16:creationId xmlns:a16="http://schemas.microsoft.com/office/drawing/2014/main" id="{A8294B8A-40C4-4EDE-97EE-F2A634C4A9F2}"/>
              </a:ext>
            </a:extLst>
          </p:cNvPr>
          <p:cNvSpPr txBox="1">
            <a:spLocks noGrp="1"/>
          </p:cNvSpPr>
          <p:nvPr>
            <p:ph type="title"/>
          </p:nvPr>
        </p:nvSpPr>
        <p:spPr/>
        <p:txBody>
          <a:bodyPr/>
          <a:lstStyle>
            <a:lvl1pPr>
              <a:defRPr/>
            </a:lvl1pPr>
          </a:lstStyle>
          <a:p>
            <a:pPr lvl="0"/>
            <a:r>
              <a:rPr lang="en-US"/>
              <a:t>Click to edit Master title style</a:t>
            </a:r>
          </a:p>
        </p:txBody>
      </p:sp>
      <p:sp>
        <p:nvSpPr>
          <p:cNvPr id="12" name="Text Placeholder 2">
            <a:extLst>
              <a:ext uri="{FF2B5EF4-FFF2-40B4-BE49-F238E27FC236}">
                <a16:creationId xmlns:a16="http://schemas.microsoft.com/office/drawing/2014/main" id="{3B978D31-B64A-446B-863F-B07C6FE19FE7}"/>
              </a:ext>
            </a:extLst>
          </p:cNvPr>
          <p:cNvSpPr txBox="1">
            <a:spLocks noGrp="1"/>
          </p:cNvSpPr>
          <p:nvPr>
            <p:ph type="body" idx="4294967295"/>
          </p:nvPr>
        </p:nvSpPr>
        <p:spPr>
          <a:xfrm>
            <a:off x="680313" y="4297506"/>
            <a:ext cx="3049706" cy="576264"/>
          </a:xfrm>
        </p:spPr>
        <p:txBody>
          <a:bodyPr anchor="b">
            <a:noAutofit/>
          </a:bodyPr>
          <a:lstStyle>
            <a:lvl1pPr marL="0" indent="0">
              <a:buNone/>
              <a:defRPr/>
            </a:lvl1pPr>
          </a:lstStyle>
          <a:p>
            <a:pPr lvl="0"/>
            <a:r>
              <a:rPr lang="en-US"/>
              <a:t>Click to edit Master text styles</a:t>
            </a:r>
          </a:p>
        </p:txBody>
      </p:sp>
      <p:sp>
        <p:nvSpPr>
          <p:cNvPr id="13" name="Picture Placeholder 2">
            <a:extLst>
              <a:ext uri="{FF2B5EF4-FFF2-40B4-BE49-F238E27FC236}">
                <a16:creationId xmlns:a16="http://schemas.microsoft.com/office/drawing/2014/main" id="{C70E8E14-3217-4767-83E4-0F8372BDA844}"/>
              </a:ext>
            </a:extLst>
          </p:cNvPr>
          <p:cNvSpPr txBox="1">
            <a:spLocks noGrp="1"/>
          </p:cNvSpPr>
          <p:nvPr>
            <p:ph type="pic" idx="4294967295"/>
          </p:nvPr>
        </p:nvSpPr>
        <p:spPr>
          <a:xfrm>
            <a:off x="680313" y="2336877"/>
            <a:ext cx="3049706" cy="1524003"/>
          </a:xfrm>
          <a:effectLst>
            <a:outerShdw dist="50804" dir="5400000" algn="tl">
              <a:srgbClr val="000000">
                <a:alpha val="43000"/>
              </a:srgbClr>
            </a:outerShdw>
          </a:effectLst>
        </p:spPr>
        <p:txBody>
          <a:bodyPr anchorCtr="1"/>
          <a:lstStyle>
            <a:lvl1pPr marL="0" indent="0" algn="ctr">
              <a:buNone/>
              <a:defRPr sz="1600"/>
            </a:lvl1pPr>
          </a:lstStyle>
          <a:p>
            <a:pPr lvl="0"/>
            <a:r>
              <a:rPr lang="en-US"/>
              <a:t>Click icon to add picture</a:t>
            </a:r>
          </a:p>
        </p:txBody>
      </p:sp>
      <p:sp>
        <p:nvSpPr>
          <p:cNvPr id="14" name="Text Placeholder 3">
            <a:extLst>
              <a:ext uri="{FF2B5EF4-FFF2-40B4-BE49-F238E27FC236}">
                <a16:creationId xmlns:a16="http://schemas.microsoft.com/office/drawing/2014/main" id="{BCBEBE06-149D-490A-804F-11DE4DD30B90}"/>
              </a:ext>
            </a:extLst>
          </p:cNvPr>
          <p:cNvSpPr txBox="1">
            <a:spLocks noGrp="1"/>
          </p:cNvSpPr>
          <p:nvPr>
            <p:ph type="body" idx="4294967295"/>
          </p:nvPr>
        </p:nvSpPr>
        <p:spPr>
          <a:xfrm>
            <a:off x="680313" y="4873761"/>
            <a:ext cx="3049706" cy="1062423"/>
          </a:xfrm>
        </p:spPr>
        <p:txBody>
          <a:bodyPr/>
          <a:lstStyle>
            <a:lvl1pPr marL="0" indent="0">
              <a:buNone/>
              <a:defRPr sz="1400"/>
            </a:lvl1pPr>
          </a:lstStyle>
          <a:p>
            <a:pPr lvl="0"/>
            <a:r>
              <a:rPr lang="en-US"/>
              <a:t>Click to edit Master text styles</a:t>
            </a:r>
          </a:p>
        </p:txBody>
      </p:sp>
      <p:sp>
        <p:nvSpPr>
          <p:cNvPr id="15" name="Text Placeholder 4">
            <a:extLst>
              <a:ext uri="{FF2B5EF4-FFF2-40B4-BE49-F238E27FC236}">
                <a16:creationId xmlns:a16="http://schemas.microsoft.com/office/drawing/2014/main" id="{4E637D44-6012-40D9-9E94-BDF6A93764D0}"/>
              </a:ext>
            </a:extLst>
          </p:cNvPr>
          <p:cNvSpPr txBox="1">
            <a:spLocks noGrp="1"/>
          </p:cNvSpPr>
          <p:nvPr>
            <p:ph type="body" idx="4294967295"/>
          </p:nvPr>
        </p:nvSpPr>
        <p:spPr>
          <a:xfrm>
            <a:off x="3945471" y="4297506"/>
            <a:ext cx="3063239" cy="576264"/>
          </a:xfrm>
        </p:spPr>
        <p:txBody>
          <a:bodyPr anchor="b">
            <a:noAutofit/>
          </a:bodyPr>
          <a:lstStyle>
            <a:lvl1pPr marL="0" indent="0">
              <a:buNone/>
              <a:defRPr/>
            </a:lvl1pPr>
          </a:lstStyle>
          <a:p>
            <a:pPr lvl="0"/>
            <a:r>
              <a:rPr lang="en-US"/>
              <a:t>Click to edit Master text styles</a:t>
            </a:r>
          </a:p>
        </p:txBody>
      </p:sp>
      <p:sp>
        <p:nvSpPr>
          <p:cNvPr id="16" name="Picture Placeholder 2">
            <a:extLst>
              <a:ext uri="{FF2B5EF4-FFF2-40B4-BE49-F238E27FC236}">
                <a16:creationId xmlns:a16="http://schemas.microsoft.com/office/drawing/2014/main" id="{19B7A7D1-2595-4ECC-B300-7012DD862B92}"/>
              </a:ext>
            </a:extLst>
          </p:cNvPr>
          <p:cNvSpPr txBox="1">
            <a:spLocks noGrp="1"/>
          </p:cNvSpPr>
          <p:nvPr>
            <p:ph type="pic" idx="4294967295"/>
          </p:nvPr>
        </p:nvSpPr>
        <p:spPr>
          <a:xfrm>
            <a:off x="3945471" y="2336877"/>
            <a:ext cx="3063239" cy="1524003"/>
          </a:xfrm>
          <a:effectLst>
            <a:outerShdw dist="50804" dir="5400000" algn="tl">
              <a:srgbClr val="000000">
                <a:alpha val="43000"/>
              </a:srgbClr>
            </a:outerShdw>
          </a:effectLst>
        </p:spPr>
        <p:txBody>
          <a:bodyPr anchorCtr="1"/>
          <a:lstStyle>
            <a:lvl1pPr marL="0" indent="0" algn="ctr">
              <a:buNone/>
              <a:defRPr sz="1600"/>
            </a:lvl1pPr>
          </a:lstStyle>
          <a:p>
            <a:pPr lvl="0"/>
            <a:r>
              <a:rPr lang="en-US"/>
              <a:t>Click icon to add picture</a:t>
            </a:r>
          </a:p>
        </p:txBody>
      </p:sp>
      <p:sp>
        <p:nvSpPr>
          <p:cNvPr id="17" name="Text Placeholder 3">
            <a:extLst>
              <a:ext uri="{FF2B5EF4-FFF2-40B4-BE49-F238E27FC236}">
                <a16:creationId xmlns:a16="http://schemas.microsoft.com/office/drawing/2014/main" id="{B427D01C-B1B4-4F4D-90D5-5A75B381C1B8}"/>
              </a:ext>
            </a:extLst>
          </p:cNvPr>
          <p:cNvSpPr txBox="1">
            <a:spLocks noGrp="1"/>
          </p:cNvSpPr>
          <p:nvPr>
            <p:ph type="body" idx="4294967295"/>
          </p:nvPr>
        </p:nvSpPr>
        <p:spPr>
          <a:xfrm>
            <a:off x="3944118" y="4873761"/>
            <a:ext cx="3067299" cy="1062423"/>
          </a:xfrm>
        </p:spPr>
        <p:txBody>
          <a:bodyPr/>
          <a:lstStyle>
            <a:lvl1pPr marL="0" indent="0">
              <a:buNone/>
              <a:defRPr sz="1400"/>
            </a:lvl1pPr>
          </a:lstStyle>
          <a:p>
            <a:pPr lvl="0"/>
            <a:r>
              <a:rPr lang="en-US"/>
              <a:t>Click to edit Master text styles</a:t>
            </a:r>
          </a:p>
        </p:txBody>
      </p:sp>
      <p:sp>
        <p:nvSpPr>
          <p:cNvPr id="18" name="Text Placeholder 4">
            <a:extLst>
              <a:ext uri="{FF2B5EF4-FFF2-40B4-BE49-F238E27FC236}">
                <a16:creationId xmlns:a16="http://schemas.microsoft.com/office/drawing/2014/main" id="{45478786-97F8-4E4C-887A-EF02CCB95DD5}"/>
              </a:ext>
            </a:extLst>
          </p:cNvPr>
          <p:cNvSpPr txBox="1">
            <a:spLocks noGrp="1"/>
          </p:cNvSpPr>
          <p:nvPr>
            <p:ph type="body" idx="4294967295"/>
          </p:nvPr>
        </p:nvSpPr>
        <p:spPr>
          <a:xfrm>
            <a:off x="7230682" y="4297506"/>
            <a:ext cx="3063505" cy="576264"/>
          </a:xfrm>
        </p:spPr>
        <p:txBody>
          <a:bodyPr anchor="b">
            <a:noAutofit/>
          </a:bodyPr>
          <a:lstStyle>
            <a:lvl1pPr marL="0" indent="0">
              <a:buNone/>
              <a:defRPr/>
            </a:lvl1pPr>
          </a:lstStyle>
          <a:p>
            <a:pPr lvl="0"/>
            <a:r>
              <a:rPr lang="en-US"/>
              <a:t>Click to edit Master text styles</a:t>
            </a:r>
          </a:p>
        </p:txBody>
      </p:sp>
      <p:sp>
        <p:nvSpPr>
          <p:cNvPr id="19" name="Picture Placeholder 2">
            <a:extLst>
              <a:ext uri="{FF2B5EF4-FFF2-40B4-BE49-F238E27FC236}">
                <a16:creationId xmlns:a16="http://schemas.microsoft.com/office/drawing/2014/main" id="{D123B7B5-C0BD-4321-B1ED-6AC1CF9E9020}"/>
              </a:ext>
            </a:extLst>
          </p:cNvPr>
          <p:cNvSpPr txBox="1">
            <a:spLocks noGrp="1"/>
          </p:cNvSpPr>
          <p:nvPr>
            <p:ph type="pic" idx="4294967295"/>
          </p:nvPr>
        </p:nvSpPr>
        <p:spPr>
          <a:xfrm>
            <a:off x="7230672" y="2336877"/>
            <a:ext cx="3063505" cy="1524003"/>
          </a:xfrm>
          <a:effectLst>
            <a:outerShdw dist="50804" dir="5400000" algn="tl">
              <a:srgbClr val="000000">
                <a:alpha val="43000"/>
              </a:srgbClr>
            </a:outerShdw>
          </a:effectLst>
        </p:spPr>
        <p:txBody>
          <a:bodyPr anchorCtr="1"/>
          <a:lstStyle>
            <a:lvl1pPr marL="0" indent="0" algn="ctr">
              <a:buNone/>
              <a:defRPr sz="1600"/>
            </a:lvl1pPr>
          </a:lstStyle>
          <a:p>
            <a:pPr lvl="0"/>
            <a:r>
              <a:rPr lang="en-US"/>
              <a:t>Click icon to add picture</a:t>
            </a:r>
          </a:p>
        </p:txBody>
      </p:sp>
      <p:sp>
        <p:nvSpPr>
          <p:cNvPr id="20" name="Text Placeholder 3">
            <a:extLst>
              <a:ext uri="{FF2B5EF4-FFF2-40B4-BE49-F238E27FC236}">
                <a16:creationId xmlns:a16="http://schemas.microsoft.com/office/drawing/2014/main" id="{679AB3D0-8CC6-4624-B7A5-BBF1E5D475B8}"/>
              </a:ext>
            </a:extLst>
          </p:cNvPr>
          <p:cNvSpPr txBox="1">
            <a:spLocks noGrp="1"/>
          </p:cNvSpPr>
          <p:nvPr>
            <p:ph type="body" idx="4294967295"/>
          </p:nvPr>
        </p:nvSpPr>
        <p:spPr>
          <a:xfrm>
            <a:off x="7230553" y="4873761"/>
            <a:ext cx="3067565" cy="1062423"/>
          </a:xfrm>
        </p:spPr>
        <p:txBody>
          <a:bodyPr/>
          <a:lstStyle>
            <a:lvl1pPr marL="0" indent="0">
              <a:buNone/>
              <a:defRPr sz="1400"/>
            </a:lvl1pPr>
          </a:lstStyle>
          <a:p>
            <a:pPr lvl="0"/>
            <a:r>
              <a:rPr lang="en-US"/>
              <a:t>Click to edit Master text styles</a:t>
            </a:r>
          </a:p>
        </p:txBody>
      </p:sp>
      <p:sp>
        <p:nvSpPr>
          <p:cNvPr id="21" name="Date Placeholder 2">
            <a:extLst>
              <a:ext uri="{FF2B5EF4-FFF2-40B4-BE49-F238E27FC236}">
                <a16:creationId xmlns:a16="http://schemas.microsoft.com/office/drawing/2014/main" id="{201B5189-ADA8-4FC9-A09D-030F968CEFCA}"/>
              </a:ext>
            </a:extLst>
          </p:cNvPr>
          <p:cNvSpPr txBox="1">
            <a:spLocks noGrp="1"/>
          </p:cNvSpPr>
          <p:nvPr>
            <p:ph type="dt" sz="half" idx="7"/>
          </p:nvPr>
        </p:nvSpPr>
        <p:spPr/>
        <p:txBody>
          <a:bodyPr/>
          <a:lstStyle>
            <a:lvl1pPr>
              <a:defRPr/>
            </a:lvl1pPr>
          </a:lstStyle>
          <a:p>
            <a:pPr lvl="0"/>
            <a:fld id="{B8799D22-DC9B-4976-A3CA-D199D727EE74}" type="datetime1">
              <a:rPr lang="en-US"/>
              <a:pPr lvl="0"/>
              <a:t>6/14/2021</a:t>
            </a:fld>
            <a:endParaRPr lang="en-US"/>
          </a:p>
        </p:txBody>
      </p:sp>
      <p:sp>
        <p:nvSpPr>
          <p:cNvPr id="22" name="Footer Placeholder 3">
            <a:extLst>
              <a:ext uri="{FF2B5EF4-FFF2-40B4-BE49-F238E27FC236}">
                <a16:creationId xmlns:a16="http://schemas.microsoft.com/office/drawing/2014/main" id="{0E6F0421-5B38-4649-9159-1FA596D03C93}"/>
              </a:ext>
            </a:extLst>
          </p:cNvPr>
          <p:cNvSpPr txBox="1">
            <a:spLocks noGrp="1"/>
          </p:cNvSpPr>
          <p:nvPr>
            <p:ph type="ftr" sz="quarter" idx="9"/>
          </p:nvPr>
        </p:nvSpPr>
        <p:spPr/>
        <p:txBody>
          <a:bodyPr/>
          <a:lstStyle>
            <a:lvl1pPr>
              <a:defRPr/>
            </a:lvl1pPr>
          </a:lstStyle>
          <a:p>
            <a:pPr lvl="0"/>
            <a:r>
              <a:rPr lang="en-US"/>
              <a:t>Add a footer</a:t>
            </a:r>
          </a:p>
        </p:txBody>
      </p:sp>
      <p:sp>
        <p:nvSpPr>
          <p:cNvPr id="23" name="Slide Number Placeholder 4">
            <a:extLst>
              <a:ext uri="{FF2B5EF4-FFF2-40B4-BE49-F238E27FC236}">
                <a16:creationId xmlns:a16="http://schemas.microsoft.com/office/drawing/2014/main" id="{CC5F355A-089F-4AD5-AA12-F596775B44DC}"/>
              </a:ext>
            </a:extLst>
          </p:cNvPr>
          <p:cNvSpPr txBox="1">
            <a:spLocks noGrp="1"/>
          </p:cNvSpPr>
          <p:nvPr>
            <p:ph type="sldNum" sz="quarter" idx="8"/>
          </p:nvPr>
        </p:nvSpPr>
        <p:spPr/>
        <p:txBody>
          <a:bodyPr/>
          <a:lstStyle>
            <a:lvl1pPr>
              <a:defRPr/>
            </a:lvl1pPr>
          </a:lstStyle>
          <a:p>
            <a:pPr lvl="0"/>
            <a:fld id="{954461BC-74C1-4B1A-AC4E-566DB7FC19FF}" type="slidenum">
              <a:t>‹#›</a:t>
            </a:fld>
            <a:endParaRPr lang="en-US"/>
          </a:p>
        </p:txBody>
      </p:sp>
    </p:spTree>
    <p:extLst>
      <p:ext uri="{BB962C8B-B14F-4D97-AF65-F5344CB8AC3E}">
        <p14:creationId xmlns:p14="http://schemas.microsoft.com/office/powerpoint/2010/main" val="1683869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Multiple Content">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4B5F0A4C-7F2E-4278-BE08-A251EA642ED3}"/>
              </a:ext>
            </a:extLst>
          </p:cNvPr>
          <p:cNvSpPr txBox="1">
            <a:spLocks noGrp="1"/>
          </p:cNvSpPr>
          <p:nvPr>
            <p:ph type="body" idx="4294967295"/>
          </p:nvPr>
        </p:nvSpPr>
        <p:spPr>
          <a:xfrm>
            <a:off x="1860547" y="2101848"/>
            <a:ext cx="4433404" cy="823910"/>
          </a:xfrm>
        </p:spPr>
        <p:txBody>
          <a:bodyPr anchor="ct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10">
            <a:extLst>
              <a:ext uri="{FF2B5EF4-FFF2-40B4-BE49-F238E27FC236}">
                <a16:creationId xmlns:a16="http://schemas.microsoft.com/office/drawing/2014/main" id="{036E4587-F99D-4D8C-9D39-792A66F09DF1}"/>
              </a:ext>
            </a:extLst>
          </p:cNvPr>
          <p:cNvGrpSpPr/>
          <p:nvPr/>
        </p:nvGrpSpPr>
        <p:grpSpPr>
          <a:xfrm>
            <a:off x="7119527" y="1898504"/>
            <a:ext cx="5224012" cy="4959496"/>
            <a:chOff x="7119527" y="1898504"/>
            <a:chExt cx="5224012" cy="4959496"/>
          </a:xfrm>
        </p:grpSpPr>
        <p:pic>
          <p:nvPicPr>
            <p:cNvPr id="4" name="Graphic 11" descr="Single gear">
              <a:extLst>
                <a:ext uri="{FF2B5EF4-FFF2-40B4-BE49-F238E27FC236}">
                  <a16:creationId xmlns:a16="http://schemas.microsoft.com/office/drawing/2014/main" id="{0C3E66C1-B3BB-415F-A1DA-3EB7966B5B76}"/>
                </a:ext>
              </a:extLst>
            </p:cNvPr>
            <p:cNvPicPr>
              <a:picLocks noChangeAspect="1"/>
            </p:cNvPicPr>
            <p:nvPr/>
          </p:nvPicPr>
          <p:blipFill>
            <a:blip r:embed="rId2">
              <a:extLst>
                <a:ext uri="{96DAC541-7B7A-43D3-8B79-37D633B846F1}">
                  <asvg:svgBlip xmlns:asvg="http://schemas.microsoft.com/office/drawing/2016/SVG/main" r:embed="rId3"/>
                </a:ext>
              </a:extLst>
            </a:blip>
            <a:srcRect t="18078" r="23442"/>
            <a:stretch>
              <a:fillRect/>
            </a:stretch>
          </p:blipFill>
          <p:spPr>
            <a:xfrm rot="5400013">
              <a:off x="8875230" y="3548942"/>
              <a:ext cx="3197053" cy="3421063"/>
            </a:xfrm>
            <a:prstGeom prst="rect">
              <a:avLst/>
            </a:prstGeom>
            <a:noFill/>
            <a:ln cap="flat">
              <a:noFill/>
            </a:ln>
          </p:spPr>
        </p:pic>
        <p:pic>
          <p:nvPicPr>
            <p:cNvPr id="5" name="Graphic 12" descr="Single gear">
              <a:extLst>
                <a:ext uri="{FF2B5EF4-FFF2-40B4-BE49-F238E27FC236}">
                  <a16:creationId xmlns:a16="http://schemas.microsoft.com/office/drawing/2014/main" id="{BB09C00E-75C2-45F6-9FA0-CF8A499B250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13">
              <a:off x="8636380" y="1898504"/>
              <a:ext cx="2880003" cy="2880003"/>
            </a:xfrm>
            <a:prstGeom prst="rect">
              <a:avLst/>
            </a:prstGeom>
            <a:noFill/>
            <a:ln cap="flat">
              <a:noFill/>
            </a:ln>
          </p:spPr>
        </p:pic>
        <p:pic>
          <p:nvPicPr>
            <p:cNvPr id="6" name="Graphic 13" descr="Single gear">
              <a:extLst>
                <a:ext uri="{FF2B5EF4-FFF2-40B4-BE49-F238E27FC236}">
                  <a16:creationId xmlns:a16="http://schemas.microsoft.com/office/drawing/2014/main" id="{FCF5026B-8E11-427C-AEED-DA104CB0F4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13">
              <a:off x="7119527" y="3412668"/>
              <a:ext cx="2880003" cy="2880003"/>
            </a:xfrm>
            <a:prstGeom prst="rect">
              <a:avLst/>
            </a:prstGeom>
            <a:noFill/>
            <a:ln cap="flat">
              <a:noFill/>
            </a:ln>
          </p:spPr>
        </p:pic>
        <p:pic>
          <p:nvPicPr>
            <p:cNvPr id="7" name="Graphic 18" descr="Single gear">
              <a:extLst>
                <a:ext uri="{FF2B5EF4-FFF2-40B4-BE49-F238E27FC236}">
                  <a16:creationId xmlns:a16="http://schemas.microsoft.com/office/drawing/2014/main" id="{CC2078F1-0601-411E-87F5-CF3FAD7420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13">
              <a:off x="10723543" y="3167637"/>
              <a:ext cx="1619996" cy="1619996"/>
            </a:xfrm>
            <a:prstGeom prst="rect">
              <a:avLst/>
            </a:prstGeom>
            <a:noFill/>
            <a:ln cap="flat">
              <a:noFill/>
            </a:ln>
          </p:spPr>
        </p:pic>
      </p:grpSp>
      <p:pic>
        <p:nvPicPr>
          <p:cNvPr id="8" name="Picture 14" descr="HD-ShadowLong.png">
            <a:extLst>
              <a:ext uri="{FF2B5EF4-FFF2-40B4-BE49-F238E27FC236}">
                <a16:creationId xmlns:a16="http://schemas.microsoft.com/office/drawing/2014/main" id="{CBBEAD09-66EE-4F97-964A-0757DFDA3C6E}"/>
              </a:ext>
            </a:extLst>
          </p:cNvPr>
          <p:cNvPicPr>
            <a:picLocks noChangeAspect="1"/>
          </p:cNvPicPr>
          <p:nvPr/>
        </p:nvPicPr>
        <p:blipFill>
          <a:blip r:embed="rId4"/>
          <a:stretch>
            <a:fillRect/>
          </a:stretch>
        </p:blipFill>
        <p:spPr>
          <a:xfrm>
            <a:off x="0" y="1970239"/>
            <a:ext cx="10437811" cy="321164"/>
          </a:xfrm>
          <a:prstGeom prst="rect">
            <a:avLst/>
          </a:prstGeom>
          <a:noFill/>
          <a:ln cap="flat">
            <a:noFill/>
          </a:ln>
        </p:spPr>
      </p:pic>
      <p:pic>
        <p:nvPicPr>
          <p:cNvPr id="9" name="Picture 15" descr="HD-ShadowShort.png">
            <a:extLst>
              <a:ext uri="{FF2B5EF4-FFF2-40B4-BE49-F238E27FC236}">
                <a16:creationId xmlns:a16="http://schemas.microsoft.com/office/drawing/2014/main" id="{834C5CAB-23BF-492E-8F65-A09A485D8312}"/>
              </a:ext>
            </a:extLst>
          </p:cNvPr>
          <p:cNvPicPr>
            <a:picLocks noChangeAspect="1"/>
          </p:cNvPicPr>
          <p:nvPr/>
        </p:nvPicPr>
        <p:blipFill>
          <a:blip r:embed="rId5"/>
          <a:stretch>
            <a:fillRect/>
          </a:stretch>
        </p:blipFill>
        <p:spPr>
          <a:xfrm>
            <a:off x="10585825" y="1971236"/>
            <a:ext cx="1602998" cy="144274"/>
          </a:xfrm>
          <a:prstGeom prst="rect">
            <a:avLst/>
          </a:prstGeom>
          <a:noFill/>
          <a:ln cap="flat">
            <a:noFill/>
          </a:ln>
        </p:spPr>
      </p:pic>
      <p:sp>
        <p:nvSpPr>
          <p:cNvPr id="10" name="Rectangle 16">
            <a:extLst>
              <a:ext uri="{FF2B5EF4-FFF2-40B4-BE49-F238E27FC236}">
                <a16:creationId xmlns:a16="http://schemas.microsoft.com/office/drawing/2014/main" id="{4866F58E-6C15-4470-BE2F-7DF0AED78C2B}"/>
              </a:ext>
            </a:extLst>
          </p:cNvPr>
          <p:cNvSpPr/>
          <p:nvPr/>
        </p:nvSpPr>
        <p:spPr>
          <a:xfrm>
            <a:off x="0" y="609603"/>
            <a:ext cx="10437811" cy="1368198"/>
          </a:xfrm>
          <a:prstGeom prst="rect">
            <a:avLst/>
          </a:pr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Rectangle 17">
            <a:extLst>
              <a:ext uri="{FF2B5EF4-FFF2-40B4-BE49-F238E27FC236}">
                <a16:creationId xmlns:a16="http://schemas.microsoft.com/office/drawing/2014/main" id="{301BB8DF-8409-4884-98BE-CBE34668EC34}"/>
              </a:ext>
            </a:extLst>
          </p:cNvPr>
          <p:cNvSpPr/>
          <p:nvPr/>
        </p:nvSpPr>
        <p:spPr>
          <a:xfrm>
            <a:off x="10585825" y="609603"/>
            <a:ext cx="1602998" cy="1368198"/>
          </a:xfrm>
          <a:prstGeom prst="rect">
            <a:avLst/>
          </a:prstGeom>
          <a:solidFill>
            <a:srgbClr val="F09415"/>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Title 1">
            <a:extLst>
              <a:ext uri="{FF2B5EF4-FFF2-40B4-BE49-F238E27FC236}">
                <a16:creationId xmlns:a16="http://schemas.microsoft.com/office/drawing/2014/main" id="{C45F50DE-B042-4A1E-871D-15A919D00172}"/>
              </a:ext>
            </a:extLst>
          </p:cNvPr>
          <p:cNvSpPr txBox="1">
            <a:spLocks noGrp="1"/>
          </p:cNvSpPr>
          <p:nvPr>
            <p:ph type="title"/>
          </p:nvPr>
        </p:nvSpPr>
        <p:spPr/>
        <p:txBody>
          <a:bodyPr/>
          <a:lstStyle>
            <a:lvl1pPr>
              <a:defRPr/>
            </a:lvl1pPr>
          </a:lstStyle>
          <a:p>
            <a:pPr lvl="0"/>
            <a:r>
              <a:rPr lang="en-US"/>
              <a:t>Click to edit Master title style</a:t>
            </a:r>
          </a:p>
        </p:txBody>
      </p:sp>
      <p:sp>
        <p:nvSpPr>
          <p:cNvPr id="13" name="Date Placeholder 3">
            <a:extLst>
              <a:ext uri="{FF2B5EF4-FFF2-40B4-BE49-F238E27FC236}">
                <a16:creationId xmlns:a16="http://schemas.microsoft.com/office/drawing/2014/main" id="{A97ECCC2-B606-4825-8976-DDD37BB20230}"/>
              </a:ext>
            </a:extLst>
          </p:cNvPr>
          <p:cNvSpPr txBox="1">
            <a:spLocks noGrp="1"/>
          </p:cNvSpPr>
          <p:nvPr>
            <p:ph type="dt" sz="half" idx="7"/>
          </p:nvPr>
        </p:nvSpPr>
        <p:spPr/>
        <p:txBody>
          <a:bodyPr/>
          <a:lstStyle>
            <a:lvl1pPr>
              <a:defRPr/>
            </a:lvl1pPr>
          </a:lstStyle>
          <a:p>
            <a:pPr lvl="0"/>
            <a:fld id="{8A14A19D-C434-4F4B-BC9D-AD6D15B5309A}" type="datetime1">
              <a:rPr lang="en-US"/>
              <a:pPr lvl="0"/>
              <a:t>6/14/2021</a:t>
            </a:fld>
            <a:endParaRPr lang="en-US"/>
          </a:p>
        </p:txBody>
      </p:sp>
      <p:sp>
        <p:nvSpPr>
          <p:cNvPr id="14" name="Footer Placeholder 4">
            <a:extLst>
              <a:ext uri="{FF2B5EF4-FFF2-40B4-BE49-F238E27FC236}">
                <a16:creationId xmlns:a16="http://schemas.microsoft.com/office/drawing/2014/main" id="{6318D15E-D7E7-433B-A672-3D1E06B0C25F}"/>
              </a:ext>
            </a:extLst>
          </p:cNvPr>
          <p:cNvSpPr txBox="1">
            <a:spLocks noGrp="1"/>
          </p:cNvSpPr>
          <p:nvPr>
            <p:ph type="ftr" sz="quarter" idx="9"/>
          </p:nvPr>
        </p:nvSpPr>
        <p:spPr/>
        <p:txBody>
          <a:bodyPr/>
          <a:lstStyle>
            <a:lvl1pPr>
              <a:defRPr/>
            </a:lvl1pPr>
          </a:lstStyle>
          <a:p>
            <a:pPr lvl="0"/>
            <a:r>
              <a:rPr lang="en-US"/>
              <a:t>Add a footer</a:t>
            </a:r>
          </a:p>
        </p:txBody>
      </p:sp>
      <p:sp>
        <p:nvSpPr>
          <p:cNvPr id="15" name="Slide Number Placeholder 5">
            <a:extLst>
              <a:ext uri="{FF2B5EF4-FFF2-40B4-BE49-F238E27FC236}">
                <a16:creationId xmlns:a16="http://schemas.microsoft.com/office/drawing/2014/main" id="{93A45166-9F1B-4408-A4C1-4D5BD0DF819A}"/>
              </a:ext>
            </a:extLst>
          </p:cNvPr>
          <p:cNvSpPr txBox="1">
            <a:spLocks noGrp="1"/>
          </p:cNvSpPr>
          <p:nvPr>
            <p:ph type="sldNum" sz="quarter" idx="8"/>
          </p:nvPr>
        </p:nvSpPr>
        <p:spPr/>
        <p:txBody>
          <a:bodyPr/>
          <a:lstStyle>
            <a:lvl1pPr>
              <a:defRPr/>
            </a:lvl1pPr>
          </a:lstStyle>
          <a:p>
            <a:pPr lvl="0"/>
            <a:fld id="{C3E6318B-94BD-4249-BF6C-F276B1ABD56C}" type="slidenum">
              <a:t>‹#›</a:t>
            </a:fld>
            <a:endParaRPr lang="en-US"/>
          </a:p>
        </p:txBody>
      </p:sp>
      <p:sp>
        <p:nvSpPr>
          <p:cNvPr id="16" name="Text Placeholder 7">
            <a:extLst>
              <a:ext uri="{FF2B5EF4-FFF2-40B4-BE49-F238E27FC236}">
                <a16:creationId xmlns:a16="http://schemas.microsoft.com/office/drawing/2014/main" id="{F867A109-91D1-4870-BAF1-70A37DC9964C}"/>
              </a:ext>
            </a:extLst>
          </p:cNvPr>
          <p:cNvSpPr txBox="1">
            <a:spLocks noGrp="1"/>
          </p:cNvSpPr>
          <p:nvPr>
            <p:ph type="body" idx="4294967295"/>
          </p:nvPr>
        </p:nvSpPr>
        <p:spPr>
          <a:xfrm>
            <a:off x="1860547" y="3044622"/>
            <a:ext cx="4433404" cy="823910"/>
          </a:xfrm>
        </p:spPr>
        <p:txBody>
          <a:bodyPr anchor="ct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7">
            <a:extLst>
              <a:ext uri="{FF2B5EF4-FFF2-40B4-BE49-F238E27FC236}">
                <a16:creationId xmlns:a16="http://schemas.microsoft.com/office/drawing/2014/main" id="{DBD1B280-BF2E-4CA7-AB37-1AE2350D62FE}"/>
              </a:ext>
            </a:extLst>
          </p:cNvPr>
          <p:cNvSpPr txBox="1">
            <a:spLocks noGrp="1"/>
          </p:cNvSpPr>
          <p:nvPr>
            <p:ph type="body" idx="4294967295"/>
          </p:nvPr>
        </p:nvSpPr>
        <p:spPr>
          <a:xfrm>
            <a:off x="1860547" y="3987396"/>
            <a:ext cx="4433404" cy="823910"/>
          </a:xfrm>
        </p:spPr>
        <p:txBody>
          <a:bodyPr anchor="ct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7">
            <a:extLst>
              <a:ext uri="{FF2B5EF4-FFF2-40B4-BE49-F238E27FC236}">
                <a16:creationId xmlns:a16="http://schemas.microsoft.com/office/drawing/2014/main" id="{F8A15038-964C-409B-B97A-6EC78E00EEFB}"/>
              </a:ext>
            </a:extLst>
          </p:cNvPr>
          <p:cNvSpPr txBox="1">
            <a:spLocks noGrp="1"/>
          </p:cNvSpPr>
          <p:nvPr>
            <p:ph type="body" idx="4294967295"/>
          </p:nvPr>
        </p:nvSpPr>
        <p:spPr>
          <a:xfrm>
            <a:off x="1860547" y="4930170"/>
            <a:ext cx="4433404" cy="823910"/>
          </a:xfrm>
        </p:spPr>
        <p:txBody>
          <a:bodyPr anchor="ct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950176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 name="Group 17">
            <a:extLst>
              <a:ext uri="{FF2B5EF4-FFF2-40B4-BE49-F238E27FC236}">
                <a16:creationId xmlns:a16="http://schemas.microsoft.com/office/drawing/2014/main" id="{0DA6E5D8-9616-4269-A97A-017B6555B3E8}"/>
              </a:ext>
            </a:extLst>
          </p:cNvPr>
          <p:cNvGrpSpPr/>
          <p:nvPr/>
        </p:nvGrpSpPr>
        <p:grpSpPr>
          <a:xfrm>
            <a:off x="108457" y="75438"/>
            <a:ext cx="5378802" cy="5588858"/>
            <a:chOff x="108457" y="75438"/>
            <a:chExt cx="5378802" cy="5588858"/>
          </a:xfrm>
        </p:grpSpPr>
        <p:pic>
          <p:nvPicPr>
            <p:cNvPr id="3" name="Graphic 11" descr="Single gear">
              <a:extLst>
                <a:ext uri="{FF2B5EF4-FFF2-40B4-BE49-F238E27FC236}">
                  <a16:creationId xmlns:a16="http://schemas.microsoft.com/office/drawing/2014/main" id="{B2B22D91-6F34-4BE3-8654-B75AA7039405}"/>
                </a:ext>
              </a:extLst>
            </p:cNvPr>
            <p:cNvPicPr>
              <a:picLocks noChangeAspect="1"/>
            </p:cNvPicPr>
            <p:nvPr/>
          </p:nvPicPr>
          <p:blipFill>
            <a:blip r:embed="rId2">
              <a:extLst>
                <a:ext uri="{96DAC541-7B7A-43D3-8B79-37D633B846F1}">
                  <asvg:svgBlip xmlns:asvg="http://schemas.microsoft.com/office/drawing/2016/SVG/main" r:embed="rId3"/>
                </a:ext>
              </a:extLst>
            </a:blip>
            <a:srcRect l="13195" t="12276" r="8371" b="1368"/>
            <a:stretch>
              <a:fillRect/>
            </a:stretch>
          </p:blipFill>
          <p:spPr>
            <a:xfrm rot="16200004">
              <a:off x="345652" y="-89950"/>
              <a:ext cx="3275426" cy="3606201"/>
            </a:xfrm>
            <a:prstGeom prst="rect">
              <a:avLst/>
            </a:prstGeom>
            <a:noFill/>
            <a:ln cap="flat">
              <a:noFill/>
            </a:ln>
          </p:spPr>
        </p:pic>
        <p:pic>
          <p:nvPicPr>
            <p:cNvPr id="4" name="Graphic 12" descr="Single gear">
              <a:extLst>
                <a:ext uri="{FF2B5EF4-FFF2-40B4-BE49-F238E27FC236}">
                  <a16:creationId xmlns:a16="http://schemas.microsoft.com/office/drawing/2014/main" id="{B3FFF711-9303-46C8-9954-25D56313E2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4">
              <a:off x="1090403" y="2784293"/>
              <a:ext cx="2880003" cy="2880003"/>
            </a:xfrm>
            <a:prstGeom prst="rect">
              <a:avLst/>
            </a:prstGeom>
            <a:noFill/>
            <a:ln cap="flat">
              <a:noFill/>
            </a:ln>
          </p:spPr>
        </p:pic>
        <p:pic>
          <p:nvPicPr>
            <p:cNvPr id="5" name="Graphic 13" descr="Single gear">
              <a:extLst>
                <a:ext uri="{FF2B5EF4-FFF2-40B4-BE49-F238E27FC236}">
                  <a16:creationId xmlns:a16="http://schemas.microsoft.com/office/drawing/2014/main" id="{BCE70BC6-5DF9-4D1E-90A6-FE5B9F016F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4">
              <a:off x="2607256" y="1270120"/>
              <a:ext cx="2880003" cy="2880003"/>
            </a:xfrm>
            <a:prstGeom prst="rect">
              <a:avLst/>
            </a:prstGeom>
            <a:noFill/>
            <a:ln cap="flat">
              <a:noFill/>
            </a:ln>
          </p:spPr>
        </p:pic>
        <p:pic>
          <p:nvPicPr>
            <p:cNvPr id="6" name="Graphic 15" descr="Single gear">
              <a:extLst>
                <a:ext uri="{FF2B5EF4-FFF2-40B4-BE49-F238E27FC236}">
                  <a16:creationId xmlns:a16="http://schemas.microsoft.com/office/drawing/2014/main" id="{050871AB-687D-4F82-AE47-A66BE0D1AE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4">
              <a:off x="2817733" y="322426"/>
              <a:ext cx="1619996" cy="1619996"/>
            </a:xfrm>
            <a:prstGeom prst="rect">
              <a:avLst/>
            </a:prstGeom>
            <a:noFill/>
            <a:ln cap="flat">
              <a:noFill/>
            </a:ln>
          </p:spPr>
        </p:pic>
        <p:pic>
          <p:nvPicPr>
            <p:cNvPr id="7" name="Graphic 16" descr="Single gear">
              <a:extLst>
                <a:ext uri="{FF2B5EF4-FFF2-40B4-BE49-F238E27FC236}">
                  <a16:creationId xmlns:a16="http://schemas.microsoft.com/office/drawing/2014/main" id="{33124FF7-4FEA-4BE3-AAA0-A85F19DA69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4">
              <a:off x="108457" y="2884264"/>
              <a:ext cx="1727996" cy="1727996"/>
            </a:xfrm>
            <a:prstGeom prst="rect">
              <a:avLst/>
            </a:prstGeom>
            <a:noFill/>
            <a:ln cap="flat">
              <a:noFill/>
            </a:ln>
          </p:spPr>
        </p:pic>
      </p:grpSp>
      <p:pic>
        <p:nvPicPr>
          <p:cNvPr id="8" name="Picture 6" descr="HD-ShadowLong.png">
            <a:extLst>
              <a:ext uri="{FF2B5EF4-FFF2-40B4-BE49-F238E27FC236}">
                <a16:creationId xmlns:a16="http://schemas.microsoft.com/office/drawing/2014/main" id="{8465E626-6BF8-47B3-A3FA-98F1126CE248}"/>
              </a:ext>
            </a:extLst>
          </p:cNvPr>
          <p:cNvPicPr>
            <a:picLocks noChangeAspect="1"/>
          </p:cNvPicPr>
          <p:nvPr/>
        </p:nvPicPr>
        <p:blipFill>
          <a:blip r:embed="rId4"/>
          <a:stretch>
            <a:fillRect/>
          </a:stretch>
        </p:blipFill>
        <p:spPr>
          <a:xfrm>
            <a:off x="0" y="4086910"/>
            <a:ext cx="10437811" cy="321164"/>
          </a:xfrm>
          <a:prstGeom prst="rect">
            <a:avLst/>
          </a:prstGeom>
          <a:noFill/>
          <a:ln cap="flat">
            <a:noFill/>
          </a:ln>
        </p:spPr>
      </p:pic>
      <p:pic>
        <p:nvPicPr>
          <p:cNvPr id="9" name="Picture 7" descr="HD-ShadowShort.png">
            <a:extLst>
              <a:ext uri="{FF2B5EF4-FFF2-40B4-BE49-F238E27FC236}">
                <a16:creationId xmlns:a16="http://schemas.microsoft.com/office/drawing/2014/main" id="{E021474B-CB78-4D35-A2AE-903F7A4F4134}"/>
              </a:ext>
            </a:extLst>
          </p:cNvPr>
          <p:cNvPicPr>
            <a:picLocks noChangeAspect="1"/>
          </p:cNvPicPr>
          <p:nvPr/>
        </p:nvPicPr>
        <p:blipFill>
          <a:blip r:embed="rId5"/>
          <a:stretch>
            <a:fillRect/>
          </a:stretch>
        </p:blipFill>
        <p:spPr>
          <a:xfrm>
            <a:off x="10585825" y="4087898"/>
            <a:ext cx="1602998" cy="144274"/>
          </a:xfrm>
          <a:prstGeom prst="rect">
            <a:avLst/>
          </a:prstGeom>
          <a:noFill/>
          <a:ln cap="flat">
            <a:noFill/>
          </a:ln>
        </p:spPr>
      </p:pic>
      <p:sp>
        <p:nvSpPr>
          <p:cNvPr id="10" name="Rectangle 8">
            <a:extLst>
              <a:ext uri="{FF2B5EF4-FFF2-40B4-BE49-F238E27FC236}">
                <a16:creationId xmlns:a16="http://schemas.microsoft.com/office/drawing/2014/main" id="{40EBF565-B421-4E9C-9528-3B49B893571B}"/>
              </a:ext>
            </a:extLst>
          </p:cNvPr>
          <p:cNvSpPr/>
          <p:nvPr/>
        </p:nvSpPr>
        <p:spPr>
          <a:xfrm>
            <a:off x="0" y="2726265"/>
            <a:ext cx="10437811" cy="1368198"/>
          </a:xfrm>
          <a:prstGeom prst="rect">
            <a:avLst/>
          </a:pr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Rectangle 9">
            <a:extLst>
              <a:ext uri="{FF2B5EF4-FFF2-40B4-BE49-F238E27FC236}">
                <a16:creationId xmlns:a16="http://schemas.microsoft.com/office/drawing/2014/main" id="{9B6EC8B6-48A2-487B-ACED-7A0EFA962014}"/>
              </a:ext>
            </a:extLst>
          </p:cNvPr>
          <p:cNvSpPr/>
          <p:nvPr/>
        </p:nvSpPr>
        <p:spPr>
          <a:xfrm>
            <a:off x="10585825" y="2726265"/>
            <a:ext cx="1602998" cy="1368198"/>
          </a:xfrm>
          <a:prstGeom prst="rect">
            <a:avLst/>
          </a:prstGeom>
          <a:solidFill>
            <a:srgbClr val="F09415"/>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Title 1">
            <a:extLst>
              <a:ext uri="{FF2B5EF4-FFF2-40B4-BE49-F238E27FC236}">
                <a16:creationId xmlns:a16="http://schemas.microsoft.com/office/drawing/2014/main" id="{FAED7CBC-2B80-4DB9-85AC-EA79A4153D18}"/>
              </a:ext>
            </a:extLst>
          </p:cNvPr>
          <p:cNvSpPr txBox="1">
            <a:spLocks noGrp="1"/>
          </p:cNvSpPr>
          <p:nvPr>
            <p:ph type="title"/>
          </p:nvPr>
        </p:nvSpPr>
        <p:spPr>
          <a:xfrm>
            <a:off x="680322" y="2869899"/>
            <a:ext cx="9613864" cy="1090787"/>
          </a:xfrm>
        </p:spPr>
        <p:txBody>
          <a:bodyPr/>
          <a:lstStyle>
            <a:lvl1pPr algn="r">
              <a:defRPr/>
            </a:lvl1pPr>
          </a:lstStyle>
          <a:p>
            <a:pPr lvl="0"/>
            <a:r>
              <a:rPr lang="en-US"/>
              <a:t>Click to edit Master title style</a:t>
            </a:r>
          </a:p>
        </p:txBody>
      </p:sp>
      <p:sp>
        <p:nvSpPr>
          <p:cNvPr id="13" name="Text Placeholder 2">
            <a:extLst>
              <a:ext uri="{FF2B5EF4-FFF2-40B4-BE49-F238E27FC236}">
                <a16:creationId xmlns:a16="http://schemas.microsoft.com/office/drawing/2014/main" id="{C6097973-F338-4510-B2BE-0D88C4F997A9}"/>
              </a:ext>
            </a:extLst>
          </p:cNvPr>
          <p:cNvSpPr txBox="1">
            <a:spLocks noGrp="1"/>
          </p:cNvSpPr>
          <p:nvPr>
            <p:ph type="body" idx="1"/>
          </p:nvPr>
        </p:nvSpPr>
        <p:spPr>
          <a:xfrm>
            <a:off x="680322" y="4232172"/>
            <a:ext cx="9613864" cy="1704020"/>
          </a:xfrm>
        </p:spPr>
        <p:txBody>
          <a:bodyPr/>
          <a:lstStyle>
            <a:lvl1pPr marL="0" indent="0" algn="r">
              <a:buNone/>
              <a:defRPr sz="2000"/>
            </a:lvl1pPr>
          </a:lstStyle>
          <a:p>
            <a:pPr lvl="0"/>
            <a:r>
              <a:rPr lang="en-US"/>
              <a:t>Click to edit Master text styles</a:t>
            </a:r>
          </a:p>
        </p:txBody>
      </p:sp>
      <p:sp>
        <p:nvSpPr>
          <p:cNvPr id="14" name="Date Placeholder 3">
            <a:extLst>
              <a:ext uri="{FF2B5EF4-FFF2-40B4-BE49-F238E27FC236}">
                <a16:creationId xmlns:a16="http://schemas.microsoft.com/office/drawing/2014/main" id="{B6CB7678-D5C3-4D59-8093-BA4C3FCDA934}"/>
              </a:ext>
            </a:extLst>
          </p:cNvPr>
          <p:cNvSpPr txBox="1">
            <a:spLocks noGrp="1"/>
          </p:cNvSpPr>
          <p:nvPr>
            <p:ph type="dt" sz="half" idx="7"/>
          </p:nvPr>
        </p:nvSpPr>
        <p:spPr/>
        <p:txBody>
          <a:bodyPr/>
          <a:lstStyle>
            <a:lvl1pPr>
              <a:defRPr/>
            </a:lvl1pPr>
          </a:lstStyle>
          <a:p>
            <a:pPr lvl="0"/>
            <a:fld id="{C3904232-385A-483A-B992-B878F2BDBDF5}" type="datetime1">
              <a:rPr lang="en-US"/>
              <a:pPr lvl="0"/>
              <a:t>6/14/2021</a:t>
            </a:fld>
            <a:endParaRPr lang="en-US"/>
          </a:p>
        </p:txBody>
      </p:sp>
      <p:sp>
        <p:nvSpPr>
          <p:cNvPr id="15" name="Footer Placeholder 4">
            <a:extLst>
              <a:ext uri="{FF2B5EF4-FFF2-40B4-BE49-F238E27FC236}">
                <a16:creationId xmlns:a16="http://schemas.microsoft.com/office/drawing/2014/main" id="{B78C721F-C95D-40D8-BA35-A14B7A5310AD}"/>
              </a:ext>
            </a:extLst>
          </p:cNvPr>
          <p:cNvSpPr txBox="1">
            <a:spLocks noGrp="1"/>
          </p:cNvSpPr>
          <p:nvPr>
            <p:ph type="ftr" sz="quarter" idx="9"/>
          </p:nvPr>
        </p:nvSpPr>
        <p:spPr/>
        <p:txBody>
          <a:bodyPr/>
          <a:lstStyle>
            <a:lvl1pPr>
              <a:defRPr/>
            </a:lvl1pPr>
          </a:lstStyle>
          <a:p>
            <a:pPr lvl="0"/>
            <a:r>
              <a:rPr lang="en-US"/>
              <a:t>Add a footer</a:t>
            </a:r>
          </a:p>
        </p:txBody>
      </p:sp>
      <p:sp>
        <p:nvSpPr>
          <p:cNvPr id="16" name="Slide Number Placeholder 5">
            <a:extLst>
              <a:ext uri="{FF2B5EF4-FFF2-40B4-BE49-F238E27FC236}">
                <a16:creationId xmlns:a16="http://schemas.microsoft.com/office/drawing/2014/main" id="{AD59EE7F-DE78-44E9-87F8-85DF3B60486A}"/>
              </a:ext>
            </a:extLst>
          </p:cNvPr>
          <p:cNvSpPr txBox="1">
            <a:spLocks noGrp="1"/>
          </p:cNvSpPr>
          <p:nvPr>
            <p:ph type="sldNum" sz="quarter" idx="8"/>
          </p:nvPr>
        </p:nvSpPr>
        <p:spPr>
          <a:xfrm>
            <a:off x="10729450" y="2869899"/>
            <a:ext cx="1154146" cy="1090787"/>
          </a:xfrm>
        </p:spPr>
        <p:txBody>
          <a:bodyPr/>
          <a:lstStyle>
            <a:lvl1pPr>
              <a:defRPr/>
            </a:lvl1pPr>
          </a:lstStyle>
          <a:p>
            <a:pPr lvl="0"/>
            <a:fld id="{F1EE3934-F968-4540-AFBE-7E7D3213C26D}" type="slidenum">
              <a:t>‹#›</a:t>
            </a:fld>
            <a:endParaRPr lang="en-US"/>
          </a:p>
        </p:txBody>
      </p:sp>
    </p:spTree>
    <p:extLst>
      <p:ext uri="{BB962C8B-B14F-4D97-AF65-F5344CB8AC3E}">
        <p14:creationId xmlns:p14="http://schemas.microsoft.com/office/powerpoint/2010/main" val="129930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 name="Group 11">
            <a:extLst>
              <a:ext uri="{FF2B5EF4-FFF2-40B4-BE49-F238E27FC236}">
                <a16:creationId xmlns:a16="http://schemas.microsoft.com/office/drawing/2014/main" id="{C0979A69-4C2B-4239-BFFC-BEF61434990D}"/>
              </a:ext>
            </a:extLst>
          </p:cNvPr>
          <p:cNvGrpSpPr/>
          <p:nvPr/>
        </p:nvGrpSpPr>
        <p:grpSpPr>
          <a:xfrm>
            <a:off x="6813286" y="1898504"/>
            <a:ext cx="5525773" cy="4959496"/>
            <a:chOff x="6813286" y="1898504"/>
            <a:chExt cx="5525773" cy="4959496"/>
          </a:xfrm>
        </p:grpSpPr>
        <p:pic>
          <p:nvPicPr>
            <p:cNvPr id="3" name="Graphic 12" descr="Single gear">
              <a:extLst>
                <a:ext uri="{FF2B5EF4-FFF2-40B4-BE49-F238E27FC236}">
                  <a16:creationId xmlns:a16="http://schemas.microsoft.com/office/drawing/2014/main" id="{25550C9F-6392-4BE3-96AC-D6D7F5DEC4E6}"/>
                </a:ext>
              </a:extLst>
            </p:cNvPr>
            <p:cNvPicPr>
              <a:picLocks noChangeAspect="1"/>
            </p:cNvPicPr>
            <p:nvPr/>
          </p:nvPicPr>
          <p:blipFill>
            <a:blip r:embed="rId2">
              <a:extLst>
                <a:ext uri="{96DAC541-7B7A-43D3-8B79-37D633B846F1}">
                  <asvg:svgBlip xmlns:asvg="http://schemas.microsoft.com/office/drawing/2016/SVG/main" r:embed="rId3"/>
                </a:ext>
              </a:extLst>
            </a:blip>
            <a:srcRect t="18078" r="23442"/>
            <a:stretch>
              <a:fillRect/>
            </a:stretch>
          </p:blipFill>
          <p:spPr>
            <a:xfrm rot="5400013">
              <a:off x="8870740" y="3548942"/>
              <a:ext cx="3197053" cy="3421063"/>
            </a:xfrm>
            <a:prstGeom prst="rect">
              <a:avLst/>
            </a:prstGeom>
            <a:noFill/>
            <a:ln cap="flat">
              <a:noFill/>
            </a:ln>
          </p:spPr>
        </p:pic>
        <p:pic>
          <p:nvPicPr>
            <p:cNvPr id="4" name="Graphic 13" descr="Single gear">
              <a:extLst>
                <a:ext uri="{FF2B5EF4-FFF2-40B4-BE49-F238E27FC236}">
                  <a16:creationId xmlns:a16="http://schemas.microsoft.com/office/drawing/2014/main" id="{CBBBE28F-1442-4D18-B222-C1C297BEF3B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13">
              <a:off x="8631899" y="1898504"/>
              <a:ext cx="2880003" cy="2880003"/>
            </a:xfrm>
            <a:prstGeom prst="rect">
              <a:avLst/>
            </a:prstGeom>
            <a:noFill/>
            <a:ln cap="flat">
              <a:noFill/>
            </a:ln>
          </p:spPr>
        </p:pic>
        <p:pic>
          <p:nvPicPr>
            <p:cNvPr id="5" name="Graphic 14" descr="Single gear">
              <a:extLst>
                <a:ext uri="{FF2B5EF4-FFF2-40B4-BE49-F238E27FC236}">
                  <a16:creationId xmlns:a16="http://schemas.microsoft.com/office/drawing/2014/main" id="{D499B058-B034-4C9E-A9AC-E0C067DBA0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13">
              <a:off x="6813286" y="3412668"/>
              <a:ext cx="2880003" cy="2880003"/>
            </a:xfrm>
            <a:prstGeom prst="rect">
              <a:avLst/>
            </a:prstGeom>
            <a:noFill/>
            <a:ln cap="flat">
              <a:noFill/>
            </a:ln>
          </p:spPr>
        </p:pic>
        <p:pic>
          <p:nvPicPr>
            <p:cNvPr id="6" name="Graphic 15" descr="Single gear">
              <a:extLst>
                <a:ext uri="{FF2B5EF4-FFF2-40B4-BE49-F238E27FC236}">
                  <a16:creationId xmlns:a16="http://schemas.microsoft.com/office/drawing/2014/main" id="{ACF993B4-EEA8-4A5E-9CDE-F7F3A308D2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13">
              <a:off x="10719063" y="3167637"/>
              <a:ext cx="1619996" cy="1619996"/>
            </a:xfrm>
            <a:prstGeom prst="rect">
              <a:avLst/>
            </a:prstGeom>
            <a:noFill/>
            <a:ln cap="flat">
              <a:noFill/>
            </a:ln>
          </p:spPr>
        </p:pic>
      </p:grpSp>
      <p:pic>
        <p:nvPicPr>
          <p:cNvPr id="7" name="Picture 7" descr="HD-ShadowLong.png">
            <a:extLst>
              <a:ext uri="{FF2B5EF4-FFF2-40B4-BE49-F238E27FC236}">
                <a16:creationId xmlns:a16="http://schemas.microsoft.com/office/drawing/2014/main" id="{81E0BEF4-9DB2-411E-875E-9DCC9E5FA7E9}"/>
              </a:ext>
            </a:extLst>
          </p:cNvPr>
          <p:cNvPicPr>
            <a:picLocks noChangeAspect="1"/>
          </p:cNvPicPr>
          <p:nvPr/>
        </p:nvPicPr>
        <p:blipFill>
          <a:blip r:embed="rId4"/>
          <a:stretch>
            <a:fillRect/>
          </a:stretch>
        </p:blipFill>
        <p:spPr>
          <a:xfrm>
            <a:off x="0" y="1970239"/>
            <a:ext cx="10437811" cy="321164"/>
          </a:xfrm>
          <a:prstGeom prst="rect">
            <a:avLst/>
          </a:prstGeom>
          <a:noFill/>
          <a:ln cap="flat">
            <a:noFill/>
          </a:ln>
        </p:spPr>
      </p:pic>
      <p:pic>
        <p:nvPicPr>
          <p:cNvPr id="8" name="Picture 8" descr="HD-ShadowShort.png">
            <a:extLst>
              <a:ext uri="{FF2B5EF4-FFF2-40B4-BE49-F238E27FC236}">
                <a16:creationId xmlns:a16="http://schemas.microsoft.com/office/drawing/2014/main" id="{BABDB5B5-CAC7-4F09-A95B-DB9695B49095}"/>
              </a:ext>
            </a:extLst>
          </p:cNvPr>
          <p:cNvPicPr>
            <a:picLocks noChangeAspect="1"/>
          </p:cNvPicPr>
          <p:nvPr/>
        </p:nvPicPr>
        <p:blipFill>
          <a:blip r:embed="rId5"/>
          <a:stretch>
            <a:fillRect/>
          </a:stretch>
        </p:blipFill>
        <p:spPr>
          <a:xfrm>
            <a:off x="10585825" y="1971236"/>
            <a:ext cx="1602998" cy="144274"/>
          </a:xfrm>
          <a:prstGeom prst="rect">
            <a:avLst/>
          </a:prstGeom>
          <a:noFill/>
          <a:ln cap="flat">
            <a:noFill/>
          </a:ln>
        </p:spPr>
      </p:pic>
      <p:sp>
        <p:nvSpPr>
          <p:cNvPr id="9" name="Rectangle 9">
            <a:extLst>
              <a:ext uri="{FF2B5EF4-FFF2-40B4-BE49-F238E27FC236}">
                <a16:creationId xmlns:a16="http://schemas.microsoft.com/office/drawing/2014/main" id="{61378615-0EB5-4A04-B006-752044F54D64}"/>
              </a:ext>
            </a:extLst>
          </p:cNvPr>
          <p:cNvSpPr/>
          <p:nvPr/>
        </p:nvSpPr>
        <p:spPr>
          <a:xfrm>
            <a:off x="0" y="609603"/>
            <a:ext cx="10437811" cy="1368198"/>
          </a:xfrm>
          <a:prstGeom prst="rect">
            <a:avLst/>
          </a:pr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Rectangle 10">
            <a:extLst>
              <a:ext uri="{FF2B5EF4-FFF2-40B4-BE49-F238E27FC236}">
                <a16:creationId xmlns:a16="http://schemas.microsoft.com/office/drawing/2014/main" id="{3DB9BC13-2F87-44C7-8DBB-4A833C0422B1}"/>
              </a:ext>
            </a:extLst>
          </p:cNvPr>
          <p:cNvSpPr/>
          <p:nvPr/>
        </p:nvSpPr>
        <p:spPr>
          <a:xfrm>
            <a:off x="10585825" y="609603"/>
            <a:ext cx="1602998" cy="1368198"/>
          </a:xfrm>
          <a:prstGeom prst="rect">
            <a:avLst/>
          </a:prstGeom>
          <a:solidFill>
            <a:srgbClr val="F09415"/>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Title 1">
            <a:extLst>
              <a:ext uri="{FF2B5EF4-FFF2-40B4-BE49-F238E27FC236}">
                <a16:creationId xmlns:a16="http://schemas.microsoft.com/office/drawing/2014/main" id="{A779BECF-38D1-410E-8737-D47D3F6F5ED9}"/>
              </a:ext>
            </a:extLst>
          </p:cNvPr>
          <p:cNvSpPr txBox="1">
            <a:spLocks noGrp="1"/>
          </p:cNvSpPr>
          <p:nvPr>
            <p:ph type="title"/>
          </p:nvPr>
        </p:nvSpPr>
        <p:spPr/>
        <p:txBody>
          <a:bodyPr/>
          <a:lstStyle>
            <a:lvl1pPr>
              <a:defRPr/>
            </a:lvl1pPr>
          </a:lstStyle>
          <a:p>
            <a:pPr lvl="0"/>
            <a:r>
              <a:rPr lang="en-US"/>
              <a:t>Click to edit Master title style</a:t>
            </a:r>
          </a:p>
        </p:txBody>
      </p:sp>
      <p:sp>
        <p:nvSpPr>
          <p:cNvPr id="12" name="Content Placeholder 2">
            <a:extLst>
              <a:ext uri="{FF2B5EF4-FFF2-40B4-BE49-F238E27FC236}">
                <a16:creationId xmlns:a16="http://schemas.microsoft.com/office/drawing/2014/main" id="{BA2F5BE5-0F8C-4E1F-83D9-4EFDF68FE3A9}"/>
              </a:ext>
            </a:extLst>
          </p:cNvPr>
          <p:cNvSpPr txBox="1">
            <a:spLocks noGrp="1"/>
          </p:cNvSpPr>
          <p:nvPr>
            <p:ph idx="1"/>
          </p:nvPr>
        </p:nvSpPr>
        <p:spPr>
          <a:xfrm>
            <a:off x="680322" y="2336877"/>
            <a:ext cx="4698360" cy="359931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B55B465A-74D9-493D-8BFA-6BDB8A1F062A}"/>
              </a:ext>
            </a:extLst>
          </p:cNvPr>
          <p:cNvSpPr txBox="1">
            <a:spLocks noGrp="1"/>
          </p:cNvSpPr>
          <p:nvPr>
            <p:ph idx="2"/>
          </p:nvPr>
        </p:nvSpPr>
        <p:spPr>
          <a:xfrm>
            <a:off x="5594125" y="2336877"/>
            <a:ext cx="4700061" cy="359931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4">
            <a:extLst>
              <a:ext uri="{FF2B5EF4-FFF2-40B4-BE49-F238E27FC236}">
                <a16:creationId xmlns:a16="http://schemas.microsoft.com/office/drawing/2014/main" id="{5DCB7D90-65BF-4A02-AB43-DFBDC749BCD8}"/>
              </a:ext>
            </a:extLst>
          </p:cNvPr>
          <p:cNvSpPr txBox="1">
            <a:spLocks noGrp="1"/>
          </p:cNvSpPr>
          <p:nvPr>
            <p:ph type="dt" sz="half" idx="7"/>
          </p:nvPr>
        </p:nvSpPr>
        <p:spPr/>
        <p:txBody>
          <a:bodyPr/>
          <a:lstStyle>
            <a:lvl1pPr>
              <a:defRPr/>
            </a:lvl1pPr>
          </a:lstStyle>
          <a:p>
            <a:pPr lvl="0"/>
            <a:fld id="{D01A4BF0-A970-4AC6-A1D4-1D10A4CB2FC3}" type="datetime1">
              <a:rPr lang="en-US"/>
              <a:pPr lvl="0"/>
              <a:t>6/14/2021</a:t>
            </a:fld>
            <a:endParaRPr lang="en-US"/>
          </a:p>
        </p:txBody>
      </p:sp>
      <p:sp>
        <p:nvSpPr>
          <p:cNvPr id="15" name="Footer Placeholder 5">
            <a:extLst>
              <a:ext uri="{FF2B5EF4-FFF2-40B4-BE49-F238E27FC236}">
                <a16:creationId xmlns:a16="http://schemas.microsoft.com/office/drawing/2014/main" id="{E9E02359-4003-47FF-B894-D97E297CA601}"/>
              </a:ext>
            </a:extLst>
          </p:cNvPr>
          <p:cNvSpPr txBox="1">
            <a:spLocks noGrp="1"/>
          </p:cNvSpPr>
          <p:nvPr>
            <p:ph type="ftr" sz="quarter" idx="9"/>
          </p:nvPr>
        </p:nvSpPr>
        <p:spPr/>
        <p:txBody>
          <a:bodyPr/>
          <a:lstStyle>
            <a:lvl1pPr>
              <a:defRPr/>
            </a:lvl1pPr>
          </a:lstStyle>
          <a:p>
            <a:pPr lvl="0"/>
            <a:r>
              <a:rPr lang="en-US"/>
              <a:t>Add a footer</a:t>
            </a:r>
          </a:p>
        </p:txBody>
      </p:sp>
      <p:sp>
        <p:nvSpPr>
          <p:cNvPr id="16" name="Slide Number Placeholder 6">
            <a:extLst>
              <a:ext uri="{FF2B5EF4-FFF2-40B4-BE49-F238E27FC236}">
                <a16:creationId xmlns:a16="http://schemas.microsoft.com/office/drawing/2014/main" id="{71621CBF-9DFA-4179-BB19-9D7E7FF9A898}"/>
              </a:ext>
            </a:extLst>
          </p:cNvPr>
          <p:cNvSpPr txBox="1">
            <a:spLocks noGrp="1"/>
          </p:cNvSpPr>
          <p:nvPr>
            <p:ph type="sldNum" sz="quarter" idx="8"/>
          </p:nvPr>
        </p:nvSpPr>
        <p:spPr/>
        <p:txBody>
          <a:bodyPr/>
          <a:lstStyle>
            <a:lvl1pPr>
              <a:defRPr/>
            </a:lvl1pPr>
          </a:lstStyle>
          <a:p>
            <a:pPr lvl="0"/>
            <a:fld id="{CE149292-D3F0-451E-BBBD-221649A861C3}" type="slidenum">
              <a:t>‹#›</a:t>
            </a:fld>
            <a:endParaRPr lang="en-US"/>
          </a:p>
        </p:txBody>
      </p:sp>
    </p:spTree>
    <p:extLst>
      <p:ext uri="{BB962C8B-B14F-4D97-AF65-F5344CB8AC3E}">
        <p14:creationId xmlns:p14="http://schemas.microsoft.com/office/powerpoint/2010/main" val="1177834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grpSp>
        <p:nvGrpSpPr>
          <p:cNvPr id="2" name="Group 11">
            <a:extLst>
              <a:ext uri="{FF2B5EF4-FFF2-40B4-BE49-F238E27FC236}">
                <a16:creationId xmlns:a16="http://schemas.microsoft.com/office/drawing/2014/main" id="{A49C58B8-DB06-4B8C-938B-77B4C5F48E08}"/>
              </a:ext>
            </a:extLst>
          </p:cNvPr>
          <p:cNvGrpSpPr/>
          <p:nvPr/>
        </p:nvGrpSpPr>
        <p:grpSpPr>
          <a:xfrm>
            <a:off x="70070" y="1378321"/>
            <a:ext cx="5588858" cy="5378838"/>
            <a:chOff x="70070" y="1378321"/>
            <a:chExt cx="5588858" cy="5378838"/>
          </a:xfrm>
        </p:grpSpPr>
        <p:pic>
          <p:nvPicPr>
            <p:cNvPr id="3" name="Graphic 12" descr="Single gear">
              <a:extLst>
                <a:ext uri="{FF2B5EF4-FFF2-40B4-BE49-F238E27FC236}">
                  <a16:creationId xmlns:a16="http://schemas.microsoft.com/office/drawing/2014/main" id="{7591BAE1-7928-4B9A-872B-EDE5C641683F}"/>
                </a:ext>
              </a:extLst>
            </p:cNvPr>
            <p:cNvPicPr>
              <a:picLocks noChangeAspect="1"/>
            </p:cNvPicPr>
            <p:nvPr/>
          </p:nvPicPr>
          <p:blipFill>
            <a:blip r:embed="rId2">
              <a:extLst>
                <a:ext uri="{96DAC541-7B7A-43D3-8B79-37D633B846F1}">
                  <asvg:svgBlip xmlns:asvg="http://schemas.microsoft.com/office/drawing/2016/SVG/main" r:embed="rId3"/>
                </a:ext>
              </a:extLst>
            </a:blip>
            <a:srcRect l="13195" t="12276" r="8371" b="1368"/>
            <a:stretch>
              <a:fillRect/>
            </a:stretch>
          </p:blipFill>
          <p:spPr>
            <a:xfrm rot="10799991">
              <a:off x="70070" y="3079114"/>
              <a:ext cx="3275426" cy="3606201"/>
            </a:xfrm>
            <a:prstGeom prst="rect">
              <a:avLst/>
            </a:prstGeom>
            <a:noFill/>
            <a:ln cap="flat">
              <a:noFill/>
            </a:ln>
          </p:spPr>
        </p:pic>
        <p:pic>
          <p:nvPicPr>
            <p:cNvPr id="4" name="Graphic 13" descr="Single gear">
              <a:extLst>
                <a:ext uri="{FF2B5EF4-FFF2-40B4-BE49-F238E27FC236}">
                  <a16:creationId xmlns:a16="http://schemas.microsoft.com/office/drawing/2014/main" id="{3FFD7FDB-D20C-4CDA-9569-65A98E0405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799991">
              <a:off x="2778925" y="2895182"/>
              <a:ext cx="2880003" cy="2880003"/>
            </a:xfrm>
            <a:prstGeom prst="rect">
              <a:avLst/>
            </a:prstGeom>
            <a:noFill/>
            <a:ln cap="flat">
              <a:noFill/>
            </a:ln>
          </p:spPr>
        </p:pic>
        <p:pic>
          <p:nvPicPr>
            <p:cNvPr id="5" name="Graphic 14" descr="Single gear">
              <a:extLst>
                <a:ext uri="{FF2B5EF4-FFF2-40B4-BE49-F238E27FC236}">
                  <a16:creationId xmlns:a16="http://schemas.microsoft.com/office/drawing/2014/main" id="{CEDCA458-81DE-42CD-9148-436E9AC65FC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799991">
              <a:off x="1264761" y="1378321"/>
              <a:ext cx="2880003" cy="2880003"/>
            </a:xfrm>
            <a:prstGeom prst="rect">
              <a:avLst/>
            </a:prstGeom>
            <a:noFill/>
            <a:ln cap="flat">
              <a:noFill/>
            </a:ln>
          </p:spPr>
        </p:pic>
        <p:pic>
          <p:nvPicPr>
            <p:cNvPr id="6" name="Graphic 15" descr="Single gear">
              <a:extLst>
                <a:ext uri="{FF2B5EF4-FFF2-40B4-BE49-F238E27FC236}">
                  <a16:creationId xmlns:a16="http://schemas.microsoft.com/office/drawing/2014/main" id="{13801F89-6FC4-40DE-BC3A-407F592556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799991">
              <a:off x="317068" y="2427887"/>
              <a:ext cx="1619996" cy="1619996"/>
            </a:xfrm>
            <a:prstGeom prst="rect">
              <a:avLst/>
            </a:prstGeom>
            <a:noFill/>
            <a:ln cap="flat">
              <a:noFill/>
            </a:ln>
          </p:spPr>
        </p:pic>
        <p:pic>
          <p:nvPicPr>
            <p:cNvPr id="7" name="Graphic 16" descr="Single gear">
              <a:extLst>
                <a:ext uri="{FF2B5EF4-FFF2-40B4-BE49-F238E27FC236}">
                  <a16:creationId xmlns:a16="http://schemas.microsoft.com/office/drawing/2014/main" id="{69134ACC-8048-453B-B1B2-26398C0814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799991">
              <a:off x="2878906" y="5029163"/>
              <a:ext cx="1727996" cy="1727996"/>
            </a:xfrm>
            <a:prstGeom prst="rect">
              <a:avLst/>
            </a:prstGeom>
            <a:noFill/>
            <a:ln cap="flat">
              <a:noFill/>
            </a:ln>
          </p:spPr>
        </p:pic>
      </p:grpSp>
      <p:pic>
        <p:nvPicPr>
          <p:cNvPr id="8" name="Picture 7" descr="HD-ShadowLong.png">
            <a:extLst>
              <a:ext uri="{FF2B5EF4-FFF2-40B4-BE49-F238E27FC236}">
                <a16:creationId xmlns:a16="http://schemas.microsoft.com/office/drawing/2014/main" id="{8A5ECFC2-E5DC-472D-95AB-ED5F0102E5E1}"/>
              </a:ext>
            </a:extLst>
          </p:cNvPr>
          <p:cNvPicPr>
            <a:picLocks noChangeAspect="1"/>
          </p:cNvPicPr>
          <p:nvPr/>
        </p:nvPicPr>
        <p:blipFill>
          <a:blip r:embed="rId4"/>
          <a:stretch>
            <a:fillRect/>
          </a:stretch>
        </p:blipFill>
        <p:spPr>
          <a:xfrm>
            <a:off x="1752603" y="1970239"/>
            <a:ext cx="10437811" cy="321164"/>
          </a:xfrm>
          <a:prstGeom prst="rect">
            <a:avLst/>
          </a:prstGeom>
          <a:noFill/>
          <a:ln cap="flat">
            <a:noFill/>
          </a:ln>
        </p:spPr>
      </p:pic>
      <p:sp>
        <p:nvSpPr>
          <p:cNvPr id="9" name="Rectangle 9">
            <a:extLst>
              <a:ext uri="{FF2B5EF4-FFF2-40B4-BE49-F238E27FC236}">
                <a16:creationId xmlns:a16="http://schemas.microsoft.com/office/drawing/2014/main" id="{51919960-48CA-480D-B9D6-BA785909A9DF}"/>
              </a:ext>
            </a:extLst>
          </p:cNvPr>
          <p:cNvSpPr/>
          <p:nvPr/>
        </p:nvSpPr>
        <p:spPr>
          <a:xfrm>
            <a:off x="1752603" y="609603"/>
            <a:ext cx="10437811" cy="1368198"/>
          </a:xfrm>
          <a:prstGeom prst="rect">
            <a:avLst/>
          </a:pr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Rectangle 10">
            <a:extLst>
              <a:ext uri="{FF2B5EF4-FFF2-40B4-BE49-F238E27FC236}">
                <a16:creationId xmlns:a16="http://schemas.microsoft.com/office/drawing/2014/main" id="{82CE2DD9-34DB-464B-BCED-3975D2993C24}"/>
              </a:ext>
            </a:extLst>
          </p:cNvPr>
          <p:cNvSpPr/>
          <p:nvPr/>
        </p:nvSpPr>
        <p:spPr>
          <a:xfrm>
            <a:off x="13075" y="609603"/>
            <a:ext cx="1602998" cy="1368198"/>
          </a:xfrm>
          <a:prstGeom prst="rect">
            <a:avLst/>
          </a:prstGeom>
          <a:solidFill>
            <a:srgbClr val="942D0B"/>
          </a:solidFill>
          <a:ln cap="flat">
            <a:noFill/>
            <a:prstDash val="solid"/>
          </a:ln>
          <a:effectLst>
            <a:outerShdw dist="38103" dir="5400000" algn="tl">
              <a:srgbClr val="000000">
                <a:alpha val="40000"/>
              </a:srgbClr>
            </a:outerShdw>
          </a:effectLst>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Title 1">
            <a:extLst>
              <a:ext uri="{FF2B5EF4-FFF2-40B4-BE49-F238E27FC236}">
                <a16:creationId xmlns:a16="http://schemas.microsoft.com/office/drawing/2014/main" id="{5F607115-0034-4869-954C-B77B4D3C9FB6}"/>
              </a:ext>
            </a:extLst>
          </p:cNvPr>
          <p:cNvSpPr txBox="1">
            <a:spLocks noGrp="1"/>
          </p:cNvSpPr>
          <p:nvPr>
            <p:ph type="title"/>
          </p:nvPr>
        </p:nvSpPr>
        <p:spPr>
          <a:xfrm>
            <a:off x="2137647" y="753227"/>
            <a:ext cx="9613864" cy="1080939"/>
          </a:xfrm>
        </p:spPr>
        <p:txBody>
          <a:bodyPr/>
          <a:lstStyle>
            <a:lvl1pPr>
              <a:defRPr/>
            </a:lvl1pPr>
          </a:lstStyle>
          <a:p>
            <a:pPr lvl="0"/>
            <a:r>
              <a:rPr lang="en-US"/>
              <a:t>Click to edit Master title style</a:t>
            </a:r>
          </a:p>
        </p:txBody>
      </p:sp>
      <p:sp>
        <p:nvSpPr>
          <p:cNvPr id="12" name="Content Placeholder 2">
            <a:extLst>
              <a:ext uri="{FF2B5EF4-FFF2-40B4-BE49-F238E27FC236}">
                <a16:creationId xmlns:a16="http://schemas.microsoft.com/office/drawing/2014/main" id="{FDE67794-0D6B-49E1-AEB9-98F51BF03066}"/>
              </a:ext>
            </a:extLst>
          </p:cNvPr>
          <p:cNvSpPr txBox="1">
            <a:spLocks noGrp="1"/>
          </p:cNvSpPr>
          <p:nvPr>
            <p:ph idx="1"/>
          </p:nvPr>
        </p:nvSpPr>
        <p:spPr>
          <a:xfrm>
            <a:off x="2137647" y="2336877"/>
            <a:ext cx="4698360" cy="359931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2C72F54A-FABA-404D-A977-F7C59C44F339}"/>
              </a:ext>
            </a:extLst>
          </p:cNvPr>
          <p:cNvSpPr txBox="1">
            <a:spLocks noGrp="1"/>
          </p:cNvSpPr>
          <p:nvPr>
            <p:ph idx="2"/>
          </p:nvPr>
        </p:nvSpPr>
        <p:spPr>
          <a:xfrm>
            <a:off x="7051450" y="2336877"/>
            <a:ext cx="4700061" cy="3599316"/>
          </a:xfrm>
        </p:spPr>
        <p:txBody>
          <a:bodyPr anchor="ctr" anchorCtr="1"/>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4">
            <a:extLst>
              <a:ext uri="{FF2B5EF4-FFF2-40B4-BE49-F238E27FC236}">
                <a16:creationId xmlns:a16="http://schemas.microsoft.com/office/drawing/2014/main" id="{97909E35-54CA-4972-B38D-67F0F30DF339}"/>
              </a:ext>
            </a:extLst>
          </p:cNvPr>
          <p:cNvSpPr txBox="1">
            <a:spLocks noGrp="1"/>
          </p:cNvSpPr>
          <p:nvPr>
            <p:ph type="dt" sz="half" idx="7"/>
          </p:nvPr>
        </p:nvSpPr>
        <p:spPr>
          <a:xfrm>
            <a:off x="9008303" y="5936184"/>
            <a:ext cx="2743200" cy="365129"/>
          </a:xfrm>
        </p:spPr>
        <p:txBody>
          <a:bodyPr/>
          <a:lstStyle>
            <a:lvl1pPr>
              <a:defRPr/>
            </a:lvl1pPr>
          </a:lstStyle>
          <a:p>
            <a:pPr lvl="0"/>
            <a:fld id="{154A34C9-4274-43EA-8767-1442CC0AE090}" type="datetime1">
              <a:rPr lang="en-US"/>
              <a:pPr lvl="0"/>
              <a:t>6/14/2021</a:t>
            </a:fld>
            <a:endParaRPr lang="en-US"/>
          </a:p>
        </p:txBody>
      </p:sp>
      <p:sp>
        <p:nvSpPr>
          <p:cNvPr id="15" name="Footer Placeholder 5">
            <a:extLst>
              <a:ext uri="{FF2B5EF4-FFF2-40B4-BE49-F238E27FC236}">
                <a16:creationId xmlns:a16="http://schemas.microsoft.com/office/drawing/2014/main" id="{8ED8FBD6-F0B7-4581-8B97-78D9735184EE}"/>
              </a:ext>
            </a:extLst>
          </p:cNvPr>
          <p:cNvSpPr txBox="1">
            <a:spLocks noGrp="1"/>
          </p:cNvSpPr>
          <p:nvPr>
            <p:ph type="ftr" sz="quarter" idx="9"/>
          </p:nvPr>
        </p:nvSpPr>
        <p:spPr>
          <a:xfrm>
            <a:off x="2137647" y="5936184"/>
            <a:ext cx="6870664" cy="365129"/>
          </a:xfrm>
        </p:spPr>
        <p:txBody>
          <a:bodyPr/>
          <a:lstStyle>
            <a:lvl1pPr>
              <a:defRPr/>
            </a:lvl1pPr>
          </a:lstStyle>
          <a:p>
            <a:pPr lvl="0"/>
            <a:r>
              <a:rPr lang="en-US"/>
              <a:t>Add a footer</a:t>
            </a:r>
          </a:p>
        </p:txBody>
      </p:sp>
      <p:sp>
        <p:nvSpPr>
          <p:cNvPr id="16" name="Slide Number Placeholder 6">
            <a:extLst>
              <a:ext uri="{FF2B5EF4-FFF2-40B4-BE49-F238E27FC236}">
                <a16:creationId xmlns:a16="http://schemas.microsoft.com/office/drawing/2014/main" id="{D8D83CD1-A49E-4809-BB3A-8CA5A0DA4A41}"/>
              </a:ext>
            </a:extLst>
          </p:cNvPr>
          <p:cNvSpPr txBox="1">
            <a:spLocks noGrp="1"/>
          </p:cNvSpPr>
          <p:nvPr>
            <p:ph type="sldNum" sz="quarter" idx="8"/>
          </p:nvPr>
        </p:nvSpPr>
        <p:spPr>
          <a:xfrm>
            <a:off x="156700" y="753227"/>
            <a:ext cx="1154146" cy="1090787"/>
          </a:xfrm>
        </p:spPr>
        <p:txBody>
          <a:bodyPr/>
          <a:lstStyle>
            <a:lvl1pPr>
              <a:defRPr/>
            </a:lvl1pPr>
          </a:lstStyle>
          <a:p>
            <a:pPr lvl="0"/>
            <a:fld id="{725EF473-B306-4900-9176-C5176F39EEB5}" type="slidenum">
              <a:t>‹#›</a:t>
            </a:fld>
            <a:endParaRPr lang="en-US"/>
          </a:p>
        </p:txBody>
      </p:sp>
    </p:spTree>
    <p:extLst>
      <p:ext uri="{BB962C8B-B14F-4D97-AF65-F5344CB8AC3E}">
        <p14:creationId xmlns:p14="http://schemas.microsoft.com/office/powerpoint/2010/main" val="229436566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 name="Group 13">
            <a:extLst>
              <a:ext uri="{FF2B5EF4-FFF2-40B4-BE49-F238E27FC236}">
                <a16:creationId xmlns:a16="http://schemas.microsoft.com/office/drawing/2014/main" id="{C455A626-DD5D-4DDB-8C95-53395943CFDC}"/>
              </a:ext>
            </a:extLst>
          </p:cNvPr>
          <p:cNvGrpSpPr/>
          <p:nvPr/>
        </p:nvGrpSpPr>
        <p:grpSpPr>
          <a:xfrm>
            <a:off x="108457" y="75438"/>
            <a:ext cx="5378802" cy="5588858"/>
            <a:chOff x="108457" y="75438"/>
            <a:chExt cx="5378802" cy="5588858"/>
          </a:xfrm>
        </p:grpSpPr>
        <p:pic>
          <p:nvPicPr>
            <p:cNvPr id="3" name="Graphic 14" descr="Single gear">
              <a:extLst>
                <a:ext uri="{FF2B5EF4-FFF2-40B4-BE49-F238E27FC236}">
                  <a16:creationId xmlns:a16="http://schemas.microsoft.com/office/drawing/2014/main" id="{6ABE0CE5-AE00-4348-89FB-7665438F9968}"/>
                </a:ext>
              </a:extLst>
            </p:cNvPr>
            <p:cNvPicPr>
              <a:picLocks noChangeAspect="1"/>
            </p:cNvPicPr>
            <p:nvPr/>
          </p:nvPicPr>
          <p:blipFill>
            <a:blip r:embed="rId2">
              <a:extLst>
                <a:ext uri="{96DAC541-7B7A-43D3-8B79-37D633B846F1}">
                  <asvg:svgBlip xmlns:asvg="http://schemas.microsoft.com/office/drawing/2016/SVG/main" r:embed="rId3"/>
                </a:ext>
              </a:extLst>
            </a:blip>
            <a:srcRect l="13195" t="12276" r="8371" b="1368"/>
            <a:stretch>
              <a:fillRect/>
            </a:stretch>
          </p:blipFill>
          <p:spPr>
            <a:xfrm rot="16200004">
              <a:off x="345652" y="-89950"/>
              <a:ext cx="3275426" cy="3606201"/>
            </a:xfrm>
            <a:prstGeom prst="rect">
              <a:avLst/>
            </a:prstGeom>
            <a:noFill/>
            <a:ln cap="flat">
              <a:noFill/>
            </a:ln>
          </p:spPr>
        </p:pic>
        <p:pic>
          <p:nvPicPr>
            <p:cNvPr id="4" name="Graphic 15" descr="Single gear">
              <a:extLst>
                <a:ext uri="{FF2B5EF4-FFF2-40B4-BE49-F238E27FC236}">
                  <a16:creationId xmlns:a16="http://schemas.microsoft.com/office/drawing/2014/main" id="{84544313-A431-45B7-A004-EA91C62271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4">
              <a:off x="1090403" y="2784293"/>
              <a:ext cx="2880003" cy="2880003"/>
            </a:xfrm>
            <a:prstGeom prst="rect">
              <a:avLst/>
            </a:prstGeom>
            <a:noFill/>
            <a:ln cap="flat">
              <a:noFill/>
            </a:ln>
          </p:spPr>
        </p:pic>
        <p:pic>
          <p:nvPicPr>
            <p:cNvPr id="5" name="Graphic 16" descr="Single gear">
              <a:extLst>
                <a:ext uri="{FF2B5EF4-FFF2-40B4-BE49-F238E27FC236}">
                  <a16:creationId xmlns:a16="http://schemas.microsoft.com/office/drawing/2014/main" id="{ADC63CC7-323D-47AA-B3C8-86F85515CF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4">
              <a:off x="2607256" y="1270120"/>
              <a:ext cx="2880003" cy="2880003"/>
            </a:xfrm>
            <a:prstGeom prst="rect">
              <a:avLst/>
            </a:prstGeom>
            <a:noFill/>
            <a:ln cap="flat">
              <a:noFill/>
            </a:ln>
          </p:spPr>
        </p:pic>
        <p:pic>
          <p:nvPicPr>
            <p:cNvPr id="6" name="Graphic 17" descr="Single gear">
              <a:extLst>
                <a:ext uri="{FF2B5EF4-FFF2-40B4-BE49-F238E27FC236}">
                  <a16:creationId xmlns:a16="http://schemas.microsoft.com/office/drawing/2014/main" id="{9D9AAEDE-5236-4B1F-B63D-15F0105B62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4">
              <a:off x="2817733" y="322426"/>
              <a:ext cx="1619996" cy="1619996"/>
            </a:xfrm>
            <a:prstGeom prst="rect">
              <a:avLst/>
            </a:prstGeom>
            <a:noFill/>
            <a:ln cap="flat">
              <a:noFill/>
            </a:ln>
          </p:spPr>
        </p:pic>
        <p:pic>
          <p:nvPicPr>
            <p:cNvPr id="7" name="Graphic 18" descr="Single gear">
              <a:extLst>
                <a:ext uri="{FF2B5EF4-FFF2-40B4-BE49-F238E27FC236}">
                  <a16:creationId xmlns:a16="http://schemas.microsoft.com/office/drawing/2014/main" id="{C41C2831-499C-4B4E-BBC3-58A5EB8BDC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4">
              <a:off x="108457" y="2884264"/>
              <a:ext cx="1727996" cy="1727996"/>
            </a:xfrm>
            <a:prstGeom prst="rect">
              <a:avLst/>
            </a:prstGeom>
            <a:noFill/>
            <a:ln cap="flat">
              <a:noFill/>
            </a:ln>
          </p:spPr>
        </p:pic>
      </p:grpSp>
      <p:pic>
        <p:nvPicPr>
          <p:cNvPr id="8" name="Picture 9" descr="HD-ShadowLong.png">
            <a:extLst>
              <a:ext uri="{FF2B5EF4-FFF2-40B4-BE49-F238E27FC236}">
                <a16:creationId xmlns:a16="http://schemas.microsoft.com/office/drawing/2014/main" id="{21DAF082-148B-4545-8676-C9545623E481}"/>
              </a:ext>
            </a:extLst>
          </p:cNvPr>
          <p:cNvPicPr>
            <a:picLocks noChangeAspect="1"/>
          </p:cNvPicPr>
          <p:nvPr/>
        </p:nvPicPr>
        <p:blipFill>
          <a:blip r:embed="rId4"/>
          <a:stretch>
            <a:fillRect/>
          </a:stretch>
        </p:blipFill>
        <p:spPr>
          <a:xfrm>
            <a:off x="0" y="1970239"/>
            <a:ext cx="10437811" cy="321164"/>
          </a:xfrm>
          <a:prstGeom prst="rect">
            <a:avLst/>
          </a:prstGeom>
          <a:noFill/>
          <a:ln cap="flat">
            <a:noFill/>
          </a:ln>
        </p:spPr>
      </p:pic>
      <p:pic>
        <p:nvPicPr>
          <p:cNvPr id="9" name="Picture 10" descr="HD-ShadowShort.png">
            <a:extLst>
              <a:ext uri="{FF2B5EF4-FFF2-40B4-BE49-F238E27FC236}">
                <a16:creationId xmlns:a16="http://schemas.microsoft.com/office/drawing/2014/main" id="{4150FA02-E744-40F6-BD1E-E9999AF52F17}"/>
              </a:ext>
            </a:extLst>
          </p:cNvPr>
          <p:cNvPicPr>
            <a:picLocks noChangeAspect="1"/>
          </p:cNvPicPr>
          <p:nvPr/>
        </p:nvPicPr>
        <p:blipFill>
          <a:blip r:embed="rId5"/>
          <a:stretch>
            <a:fillRect/>
          </a:stretch>
        </p:blipFill>
        <p:spPr>
          <a:xfrm>
            <a:off x="10585825" y="1971236"/>
            <a:ext cx="1602998" cy="144274"/>
          </a:xfrm>
          <a:prstGeom prst="rect">
            <a:avLst/>
          </a:prstGeom>
          <a:noFill/>
          <a:ln cap="flat">
            <a:noFill/>
          </a:ln>
        </p:spPr>
      </p:pic>
      <p:sp>
        <p:nvSpPr>
          <p:cNvPr id="10" name="Rectangle 11">
            <a:extLst>
              <a:ext uri="{FF2B5EF4-FFF2-40B4-BE49-F238E27FC236}">
                <a16:creationId xmlns:a16="http://schemas.microsoft.com/office/drawing/2014/main" id="{ADF46E5E-AA9F-4E59-ABA1-08844DEADE53}"/>
              </a:ext>
            </a:extLst>
          </p:cNvPr>
          <p:cNvSpPr/>
          <p:nvPr/>
        </p:nvSpPr>
        <p:spPr>
          <a:xfrm>
            <a:off x="0" y="609603"/>
            <a:ext cx="10437811" cy="1368198"/>
          </a:xfrm>
          <a:prstGeom prst="rect">
            <a:avLst/>
          </a:pr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Rectangle 12">
            <a:extLst>
              <a:ext uri="{FF2B5EF4-FFF2-40B4-BE49-F238E27FC236}">
                <a16:creationId xmlns:a16="http://schemas.microsoft.com/office/drawing/2014/main" id="{ACE55D35-635B-460B-ADFB-D0F0F494D4AB}"/>
              </a:ext>
            </a:extLst>
          </p:cNvPr>
          <p:cNvSpPr/>
          <p:nvPr/>
        </p:nvSpPr>
        <p:spPr>
          <a:xfrm>
            <a:off x="10585825" y="609603"/>
            <a:ext cx="1602998" cy="1368198"/>
          </a:xfrm>
          <a:prstGeom prst="rect">
            <a:avLst/>
          </a:prstGeom>
          <a:solidFill>
            <a:srgbClr val="F09415"/>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Title 1">
            <a:extLst>
              <a:ext uri="{FF2B5EF4-FFF2-40B4-BE49-F238E27FC236}">
                <a16:creationId xmlns:a16="http://schemas.microsoft.com/office/drawing/2014/main" id="{10F80397-023F-42C0-A871-96A571A8A11D}"/>
              </a:ext>
            </a:extLst>
          </p:cNvPr>
          <p:cNvSpPr txBox="1">
            <a:spLocks noGrp="1"/>
          </p:cNvSpPr>
          <p:nvPr>
            <p:ph type="title"/>
          </p:nvPr>
        </p:nvSpPr>
        <p:spPr/>
        <p:txBody>
          <a:bodyPr/>
          <a:lstStyle>
            <a:lvl1pPr>
              <a:defRPr/>
            </a:lvl1pPr>
          </a:lstStyle>
          <a:p>
            <a:pPr lvl="0"/>
            <a:r>
              <a:rPr lang="en-US"/>
              <a:t>Click to edit Master title style</a:t>
            </a:r>
          </a:p>
        </p:txBody>
      </p:sp>
      <p:sp>
        <p:nvSpPr>
          <p:cNvPr id="13" name="Text Placeholder 2">
            <a:extLst>
              <a:ext uri="{FF2B5EF4-FFF2-40B4-BE49-F238E27FC236}">
                <a16:creationId xmlns:a16="http://schemas.microsoft.com/office/drawing/2014/main" id="{894FC345-6EB1-423E-A768-9464048F8526}"/>
              </a:ext>
            </a:extLst>
          </p:cNvPr>
          <p:cNvSpPr txBox="1">
            <a:spLocks noGrp="1"/>
          </p:cNvSpPr>
          <p:nvPr>
            <p:ph type="body" idx="1"/>
          </p:nvPr>
        </p:nvSpPr>
        <p:spPr>
          <a:xfrm>
            <a:off x="680322" y="2336877"/>
            <a:ext cx="4698360" cy="693133"/>
          </a:xfrm>
        </p:spPr>
        <p:txBody>
          <a:bodyPr anchor="b"/>
          <a:lstStyle>
            <a:lvl1pPr marL="0" indent="0">
              <a:buNone/>
              <a:defRPr b="1"/>
            </a:lvl1pPr>
          </a:lstStyle>
          <a:p>
            <a:pPr lvl="0"/>
            <a:r>
              <a:rPr lang="en-US"/>
              <a:t>Click to edit Master text styles</a:t>
            </a:r>
          </a:p>
        </p:txBody>
      </p:sp>
      <p:sp>
        <p:nvSpPr>
          <p:cNvPr id="14" name="Content Placeholder 3">
            <a:extLst>
              <a:ext uri="{FF2B5EF4-FFF2-40B4-BE49-F238E27FC236}">
                <a16:creationId xmlns:a16="http://schemas.microsoft.com/office/drawing/2014/main" id="{BB345300-4466-4653-B0AC-A6B3E9CD6E65}"/>
              </a:ext>
            </a:extLst>
          </p:cNvPr>
          <p:cNvSpPr txBox="1">
            <a:spLocks noGrp="1"/>
          </p:cNvSpPr>
          <p:nvPr>
            <p:ph idx="2"/>
          </p:nvPr>
        </p:nvSpPr>
        <p:spPr>
          <a:xfrm>
            <a:off x="680322" y="3030010"/>
            <a:ext cx="4698351" cy="2906182"/>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4">
            <a:extLst>
              <a:ext uri="{FF2B5EF4-FFF2-40B4-BE49-F238E27FC236}">
                <a16:creationId xmlns:a16="http://schemas.microsoft.com/office/drawing/2014/main" id="{DA4F3B31-03D3-4B1C-9B60-CECFD99C2E58}"/>
              </a:ext>
            </a:extLst>
          </p:cNvPr>
          <p:cNvSpPr txBox="1">
            <a:spLocks noGrp="1"/>
          </p:cNvSpPr>
          <p:nvPr>
            <p:ph type="body" idx="3"/>
          </p:nvPr>
        </p:nvSpPr>
        <p:spPr>
          <a:xfrm>
            <a:off x="5594125" y="2336877"/>
            <a:ext cx="4700061" cy="692072"/>
          </a:xfrm>
        </p:spPr>
        <p:txBody>
          <a:bodyPr anchor="b"/>
          <a:lstStyle>
            <a:lvl1pPr marL="0" indent="0">
              <a:buNone/>
              <a:defRPr b="1"/>
            </a:lvl1pPr>
          </a:lstStyle>
          <a:p>
            <a:pPr lvl="0"/>
            <a:r>
              <a:rPr lang="en-US"/>
              <a:t>Click to edit Master text styles</a:t>
            </a:r>
          </a:p>
        </p:txBody>
      </p:sp>
      <p:sp>
        <p:nvSpPr>
          <p:cNvPr id="16" name="Content Placeholder 5">
            <a:extLst>
              <a:ext uri="{FF2B5EF4-FFF2-40B4-BE49-F238E27FC236}">
                <a16:creationId xmlns:a16="http://schemas.microsoft.com/office/drawing/2014/main" id="{1AE3A88F-74C3-41E5-BEDB-54C4C2F729C2}"/>
              </a:ext>
            </a:extLst>
          </p:cNvPr>
          <p:cNvSpPr txBox="1">
            <a:spLocks noGrp="1"/>
          </p:cNvSpPr>
          <p:nvPr>
            <p:ph idx="4"/>
          </p:nvPr>
        </p:nvSpPr>
        <p:spPr>
          <a:xfrm>
            <a:off x="5594125" y="3030010"/>
            <a:ext cx="4700061" cy="2906182"/>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6">
            <a:extLst>
              <a:ext uri="{FF2B5EF4-FFF2-40B4-BE49-F238E27FC236}">
                <a16:creationId xmlns:a16="http://schemas.microsoft.com/office/drawing/2014/main" id="{AFACBFCD-1071-465F-9832-73932D4A043F}"/>
              </a:ext>
            </a:extLst>
          </p:cNvPr>
          <p:cNvSpPr txBox="1">
            <a:spLocks noGrp="1"/>
          </p:cNvSpPr>
          <p:nvPr>
            <p:ph type="dt" sz="half" idx="7"/>
          </p:nvPr>
        </p:nvSpPr>
        <p:spPr/>
        <p:txBody>
          <a:bodyPr/>
          <a:lstStyle>
            <a:lvl1pPr>
              <a:defRPr/>
            </a:lvl1pPr>
          </a:lstStyle>
          <a:p>
            <a:pPr lvl="0"/>
            <a:fld id="{9C83BA40-E65C-43B4-A2BC-B10BB8C2C6C8}" type="datetime1">
              <a:rPr lang="en-US"/>
              <a:pPr lvl="0"/>
              <a:t>6/14/2021</a:t>
            </a:fld>
            <a:endParaRPr lang="en-US"/>
          </a:p>
        </p:txBody>
      </p:sp>
      <p:sp>
        <p:nvSpPr>
          <p:cNvPr id="18" name="Footer Placeholder 7">
            <a:extLst>
              <a:ext uri="{FF2B5EF4-FFF2-40B4-BE49-F238E27FC236}">
                <a16:creationId xmlns:a16="http://schemas.microsoft.com/office/drawing/2014/main" id="{0AA3348A-A1E9-46E2-9348-910D8930BDD5}"/>
              </a:ext>
            </a:extLst>
          </p:cNvPr>
          <p:cNvSpPr txBox="1">
            <a:spLocks noGrp="1"/>
          </p:cNvSpPr>
          <p:nvPr>
            <p:ph type="ftr" sz="quarter" idx="9"/>
          </p:nvPr>
        </p:nvSpPr>
        <p:spPr/>
        <p:txBody>
          <a:bodyPr/>
          <a:lstStyle>
            <a:lvl1pPr>
              <a:defRPr/>
            </a:lvl1pPr>
          </a:lstStyle>
          <a:p>
            <a:pPr lvl="0"/>
            <a:r>
              <a:rPr lang="en-US"/>
              <a:t>Add a footer</a:t>
            </a:r>
          </a:p>
        </p:txBody>
      </p:sp>
      <p:sp>
        <p:nvSpPr>
          <p:cNvPr id="19" name="Slide Number Placeholder 8">
            <a:extLst>
              <a:ext uri="{FF2B5EF4-FFF2-40B4-BE49-F238E27FC236}">
                <a16:creationId xmlns:a16="http://schemas.microsoft.com/office/drawing/2014/main" id="{44EF4226-6E1B-4A04-8242-33BA92CA1DD7}"/>
              </a:ext>
            </a:extLst>
          </p:cNvPr>
          <p:cNvSpPr txBox="1">
            <a:spLocks noGrp="1"/>
          </p:cNvSpPr>
          <p:nvPr>
            <p:ph type="sldNum" sz="quarter" idx="8"/>
          </p:nvPr>
        </p:nvSpPr>
        <p:spPr/>
        <p:txBody>
          <a:bodyPr/>
          <a:lstStyle>
            <a:lvl1pPr>
              <a:defRPr/>
            </a:lvl1pPr>
          </a:lstStyle>
          <a:p>
            <a:pPr lvl="0"/>
            <a:fld id="{C930ADD1-12A3-4143-B05B-CF7072EBA738}" type="slidenum">
              <a:t>‹#›</a:t>
            </a:fld>
            <a:endParaRPr lang="en-US"/>
          </a:p>
        </p:txBody>
      </p:sp>
    </p:spTree>
    <p:extLst>
      <p:ext uri="{BB962C8B-B14F-4D97-AF65-F5344CB8AC3E}">
        <p14:creationId xmlns:p14="http://schemas.microsoft.com/office/powerpoint/2010/main" val="1876372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pSp>
        <p:nvGrpSpPr>
          <p:cNvPr id="2" name="Group 11">
            <a:extLst>
              <a:ext uri="{FF2B5EF4-FFF2-40B4-BE49-F238E27FC236}">
                <a16:creationId xmlns:a16="http://schemas.microsoft.com/office/drawing/2014/main" id="{00765994-6F31-4734-9BD4-28D96B6F22FD}"/>
              </a:ext>
            </a:extLst>
          </p:cNvPr>
          <p:cNvGrpSpPr/>
          <p:nvPr/>
        </p:nvGrpSpPr>
        <p:grpSpPr>
          <a:xfrm>
            <a:off x="70070" y="1378321"/>
            <a:ext cx="5588858" cy="5378838"/>
            <a:chOff x="70070" y="1378321"/>
            <a:chExt cx="5588858" cy="5378838"/>
          </a:xfrm>
        </p:grpSpPr>
        <p:pic>
          <p:nvPicPr>
            <p:cNvPr id="3" name="Graphic 12" descr="Single gear">
              <a:extLst>
                <a:ext uri="{FF2B5EF4-FFF2-40B4-BE49-F238E27FC236}">
                  <a16:creationId xmlns:a16="http://schemas.microsoft.com/office/drawing/2014/main" id="{4FCBD6B8-309D-4B1D-98EF-7CCC03543049}"/>
                </a:ext>
              </a:extLst>
            </p:cNvPr>
            <p:cNvPicPr>
              <a:picLocks noChangeAspect="1"/>
            </p:cNvPicPr>
            <p:nvPr/>
          </p:nvPicPr>
          <p:blipFill>
            <a:blip r:embed="rId2">
              <a:extLst>
                <a:ext uri="{96DAC541-7B7A-43D3-8B79-37D633B846F1}">
                  <asvg:svgBlip xmlns:asvg="http://schemas.microsoft.com/office/drawing/2016/SVG/main" r:embed="rId3"/>
                </a:ext>
              </a:extLst>
            </a:blip>
            <a:srcRect l="13195" t="12276" r="8371" b="1368"/>
            <a:stretch>
              <a:fillRect/>
            </a:stretch>
          </p:blipFill>
          <p:spPr>
            <a:xfrm rot="10799991">
              <a:off x="70070" y="3079114"/>
              <a:ext cx="3275426" cy="3606201"/>
            </a:xfrm>
            <a:prstGeom prst="rect">
              <a:avLst/>
            </a:prstGeom>
            <a:noFill/>
            <a:ln cap="flat">
              <a:noFill/>
            </a:ln>
          </p:spPr>
        </p:pic>
        <p:pic>
          <p:nvPicPr>
            <p:cNvPr id="4" name="Graphic 13" descr="Single gear">
              <a:extLst>
                <a:ext uri="{FF2B5EF4-FFF2-40B4-BE49-F238E27FC236}">
                  <a16:creationId xmlns:a16="http://schemas.microsoft.com/office/drawing/2014/main" id="{B0936247-9096-4F69-A669-16391CEC18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799991">
              <a:off x="2778925" y="2895182"/>
              <a:ext cx="2880003" cy="2880003"/>
            </a:xfrm>
            <a:prstGeom prst="rect">
              <a:avLst/>
            </a:prstGeom>
            <a:noFill/>
            <a:ln cap="flat">
              <a:noFill/>
            </a:ln>
          </p:spPr>
        </p:pic>
        <p:pic>
          <p:nvPicPr>
            <p:cNvPr id="5" name="Graphic 14" descr="Single gear">
              <a:extLst>
                <a:ext uri="{FF2B5EF4-FFF2-40B4-BE49-F238E27FC236}">
                  <a16:creationId xmlns:a16="http://schemas.microsoft.com/office/drawing/2014/main" id="{A69E672C-339B-4CF4-92DC-BB273ECA880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799991">
              <a:off x="1264761" y="1378321"/>
              <a:ext cx="2880003" cy="2880003"/>
            </a:xfrm>
            <a:prstGeom prst="rect">
              <a:avLst/>
            </a:prstGeom>
            <a:noFill/>
            <a:ln cap="flat">
              <a:noFill/>
            </a:ln>
          </p:spPr>
        </p:pic>
        <p:pic>
          <p:nvPicPr>
            <p:cNvPr id="6" name="Graphic 15" descr="Single gear">
              <a:extLst>
                <a:ext uri="{FF2B5EF4-FFF2-40B4-BE49-F238E27FC236}">
                  <a16:creationId xmlns:a16="http://schemas.microsoft.com/office/drawing/2014/main" id="{7B338049-DD12-49D9-8770-AD2AA6641F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799991">
              <a:off x="317068" y="2427887"/>
              <a:ext cx="1619996" cy="1619996"/>
            </a:xfrm>
            <a:prstGeom prst="rect">
              <a:avLst/>
            </a:prstGeom>
            <a:noFill/>
            <a:ln cap="flat">
              <a:noFill/>
            </a:ln>
          </p:spPr>
        </p:pic>
        <p:pic>
          <p:nvPicPr>
            <p:cNvPr id="7" name="Graphic 16" descr="Single gear">
              <a:extLst>
                <a:ext uri="{FF2B5EF4-FFF2-40B4-BE49-F238E27FC236}">
                  <a16:creationId xmlns:a16="http://schemas.microsoft.com/office/drawing/2014/main" id="{DFD5B949-1358-43EC-A066-1B801BFDBA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799991">
              <a:off x="2878906" y="5029163"/>
              <a:ext cx="1727996" cy="1727996"/>
            </a:xfrm>
            <a:prstGeom prst="rect">
              <a:avLst/>
            </a:prstGeom>
            <a:noFill/>
            <a:ln cap="flat">
              <a:noFill/>
            </a:ln>
          </p:spPr>
        </p:pic>
      </p:grpSp>
      <p:pic>
        <p:nvPicPr>
          <p:cNvPr id="8" name="Picture 7" descr="HD-ShadowLong.png">
            <a:extLst>
              <a:ext uri="{FF2B5EF4-FFF2-40B4-BE49-F238E27FC236}">
                <a16:creationId xmlns:a16="http://schemas.microsoft.com/office/drawing/2014/main" id="{FFB4ABAF-BFD3-43B4-83F6-C739706D2736}"/>
              </a:ext>
            </a:extLst>
          </p:cNvPr>
          <p:cNvPicPr>
            <a:picLocks noChangeAspect="1"/>
          </p:cNvPicPr>
          <p:nvPr/>
        </p:nvPicPr>
        <p:blipFill>
          <a:blip r:embed="rId4"/>
          <a:stretch>
            <a:fillRect/>
          </a:stretch>
        </p:blipFill>
        <p:spPr>
          <a:xfrm>
            <a:off x="1752603" y="1970239"/>
            <a:ext cx="10437811" cy="321164"/>
          </a:xfrm>
          <a:prstGeom prst="rect">
            <a:avLst/>
          </a:prstGeom>
          <a:noFill/>
          <a:ln cap="flat">
            <a:noFill/>
          </a:ln>
        </p:spPr>
      </p:pic>
      <p:sp>
        <p:nvSpPr>
          <p:cNvPr id="9" name="Rectangle 9">
            <a:extLst>
              <a:ext uri="{FF2B5EF4-FFF2-40B4-BE49-F238E27FC236}">
                <a16:creationId xmlns:a16="http://schemas.microsoft.com/office/drawing/2014/main" id="{790C23C5-E08E-4DFB-BC2F-22C25DED79A2}"/>
              </a:ext>
            </a:extLst>
          </p:cNvPr>
          <p:cNvSpPr/>
          <p:nvPr/>
        </p:nvSpPr>
        <p:spPr>
          <a:xfrm>
            <a:off x="1752603" y="609603"/>
            <a:ext cx="10437811" cy="1368198"/>
          </a:xfrm>
          <a:prstGeom prst="rect">
            <a:avLst/>
          </a:pr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Rectangle 10">
            <a:extLst>
              <a:ext uri="{FF2B5EF4-FFF2-40B4-BE49-F238E27FC236}">
                <a16:creationId xmlns:a16="http://schemas.microsoft.com/office/drawing/2014/main" id="{4079FD05-8C91-4293-936B-0749A3068E2D}"/>
              </a:ext>
            </a:extLst>
          </p:cNvPr>
          <p:cNvSpPr/>
          <p:nvPr/>
        </p:nvSpPr>
        <p:spPr>
          <a:xfrm>
            <a:off x="13075" y="609603"/>
            <a:ext cx="1602998" cy="1368198"/>
          </a:xfrm>
          <a:prstGeom prst="rect">
            <a:avLst/>
          </a:prstGeom>
          <a:solidFill>
            <a:srgbClr val="942D0B"/>
          </a:solidFill>
          <a:ln cap="flat">
            <a:noFill/>
            <a:prstDash val="solid"/>
          </a:ln>
          <a:effectLst>
            <a:outerShdw dist="38103" dir="5400000" algn="tl">
              <a:srgbClr val="000000">
                <a:alpha val="40000"/>
              </a:srgbClr>
            </a:outerShdw>
          </a:effectLst>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Title 1">
            <a:extLst>
              <a:ext uri="{FF2B5EF4-FFF2-40B4-BE49-F238E27FC236}">
                <a16:creationId xmlns:a16="http://schemas.microsoft.com/office/drawing/2014/main" id="{C6B8B4A1-327D-4C95-AD6B-79D65BDD60DA}"/>
              </a:ext>
            </a:extLst>
          </p:cNvPr>
          <p:cNvSpPr txBox="1">
            <a:spLocks noGrp="1"/>
          </p:cNvSpPr>
          <p:nvPr>
            <p:ph type="title"/>
          </p:nvPr>
        </p:nvSpPr>
        <p:spPr>
          <a:xfrm>
            <a:off x="2137647" y="753227"/>
            <a:ext cx="9613864" cy="1080939"/>
          </a:xfrm>
        </p:spPr>
        <p:txBody>
          <a:bodyPr/>
          <a:lstStyle>
            <a:lvl1pPr>
              <a:defRPr/>
            </a:lvl1pPr>
          </a:lstStyle>
          <a:p>
            <a:pPr lvl="0"/>
            <a:r>
              <a:rPr lang="en-US"/>
              <a:t>Click to edit Master title style</a:t>
            </a:r>
          </a:p>
        </p:txBody>
      </p:sp>
      <p:sp>
        <p:nvSpPr>
          <p:cNvPr id="12" name="Date Placeholder 4">
            <a:extLst>
              <a:ext uri="{FF2B5EF4-FFF2-40B4-BE49-F238E27FC236}">
                <a16:creationId xmlns:a16="http://schemas.microsoft.com/office/drawing/2014/main" id="{0CAF307C-FE1F-4C65-ACB3-5CD1AC5BF17C}"/>
              </a:ext>
            </a:extLst>
          </p:cNvPr>
          <p:cNvSpPr txBox="1">
            <a:spLocks noGrp="1"/>
          </p:cNvSpPr>
          <p:nvPr>
            <p:ph type="dt" sz="half" idx="7"/>
          </p:nvPr>
        </p:nvSpPr>
        <p:spPr>
          <a:xfrm>
            <a:off x="9008303" y="5936184"/>
            <a:ext cx="2743200" cy="365129"/>
          </a:xfrm>
        </p:spPr>
        <p:txBody>
          <a:bodyPr/>
          <a:lstStyle>
            <a:lvl1pPr>
              <a:defRPr/>
            </a:lvl1pPr>
          </a:lstStyle>
          <a:p>
            <a:pPr lvl="0"/>
            <a:fld id="{3CAA1B74-815D-4BD9-B91F-E7C5D29EE439}" type="datetime1">
              <a:rPr lang="en-US"/>
              <a:pPr lvl="0"/>
              <a:t>6/14/2021</a:t>
            </a:fld>
            <a:endParaRPr lang="en-US"/>
          </a:p>
        </p:txBody>
      </p:sp>
      <p:sp>
        <p:nvSpPr>
          <p:cNvPr id="13" name="Footer Placeholder 5">
            <a:extLst>
              <a:ext uri="{FF2B5EF4-FFF2-40B4-BE49-F238E27FC236}">
                <a16:creationId xmlns:a16="http://schemas.microsoft.com/office/drawing/2014/main" id="{44588579-060F-4400-B99D-0E9B38038501}"/>
              </a:ext>
            </a:extLst>
          </p:cNvPr>
          <p:cNvSpPr txBox="1">
            <a:spLocks noGrp="1"/>
          </p:cNvSpPr>
          <p:nvPr>
            <p:ph type="ftr" sz="quarter" idx="9"/>
          </p:nvPr>
        </p:nvSpPr>
        <p:spPr>
          <a:xfrm>
            <a:off x="2137647" y="5936184"/>
            <a:ext cx="6870664" cy="365129"/>
          </a:xfrm>
        </p:spPr>
        <p:txBody>
          <a:bodyPr/>
          <a:lstStyle>
            <a:lvl1pPr>
              <a:defRPr/>
            </a:lvl1pPr>
          </a:lstStyle>
          <a:p>
            <a:pPr lvl="0"/>
            <a:r>
              <a:rPr lang="en-US"/>
              <a:t>Add a footer</a:t>
            </a:r>
          </a:p>
        </p:txBody>
      </p:sp>
      <p:sp>
        <p:nvSpPr>
          <p:cNvPr id="14" name="Slide Number Placeholder 6">
            <a:extLst>
              <a:ext uri="{FF2B5EF4-FFF2-40B4-BE49-F238E27FC236}">
                <a16:creationId xmlns:a16="http://schemas.microsoft.com/office/drawing/2014/main" id="{F3B4F601-3AE9-4C77-98E4-9CE6162395BB}"/>
              </a:ext>
            </a:extLst>
          </p:cNvPr>
          <p:cNvSpPr txBox="1">
            <a:spLocks noGrp="1"/>
          </p:cNvSpPr>
          <p:nvPr>
            <p:ph type="sldNum" sz="quarter" idx="8"/>
          </p:nvPr>
        </p:nvSpPr>
        <p:spPr>
          <a:xfrm>
            <a:off x="156700" y="753227"/>
            <a:ext cx="1154146" cy="1090787"/>
          </a:xfrm>
        </p:spPr>
        <p:txBody>
          <a:bodyPr/>
          <a:lstStyle>
            <a:lvl1pPr>
              <a:defRPr/>
            </a:lvl1pPr>
          </a:lstStyle>
          <a:p>
            <a:pPr lvl="0"/>
            <a:fld id="{19316265-32AC-4557-B9DA-62EBA211CB31}" type="slidenum">
              <a:t>‹#›</a:t>
            </a:fld>
            <a:endParaRPr lang="en-US"/>
          </a:p>
        </p:txBody>
      </p:sp>
      <p:sp>
        <p:nvSpPr>
          <p:cNvPr id="15" name="Content Placeholder 2">
            <a:extLst>
              <a:ext uri="{FF2B5EF4-FFF2-40B4-BE49-F238E27FC236}">
                <a16:creationId xmlns:a16="http://schemas.microsoft.com/office/drawing/2014/main" id="{F82E971E-C3BD-4D30-98D5-A732DC3CC3F8}"/>
              </a:ext>
            </a:extLst>
          </p:cNvPr>
          <p:cNvSpPr txBox="1">
            <a:spLocks noGrp="1"/>
          </p:cNvSpPr>
          <p:nvPr>
            <p:ph idx="4294967295"/>
          </p:nvPr>
        </p:nvSpPr>
        <p:spPr>
          <a:xfrm>
            <a:off x="2137647" y="2161723"/>
            <a:ext cx="9613864" cy="370264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7078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 name="Group 9">
            <a:extLst>
              <a:ext uri="{FF2B5EF4-FFF2-40B4-BE49-F238E27FC236}">
                <a16:creationId xmlns:a16="http://schemas.microsoft.com/office/drawing/2014/main" id="{A2C98F95-0FC5-4074-88C1-B10E8ADC7773}"/>
              </a:ext>
            </a:extLst>
          </p:cNvPr>
          <p:cNvGrpSpPr/>
          <p:nvPr/>
        </p:nvGrpSpPr>
        <p:grpSpPr>
          <a:xfrm>
            <a:off x="122264" y="1387730"/>
            <a:ext cx="5588858" cy="5378829"/>
            <a:chOff x="122264" y="1387730"/>
            <a:chExt cx="5588858" cy="5378829"/>
          </a:xfrm>
        </p:grpSpPr>
        <p:pic>
          <p:nvPicPr>
            <p:cNvPr id="3" name="Graphic 10" descr="Single gear">
              <a:extLst>
                <a:ext uri="{FF2B5EF4-FFF2-40B4-BE49-F238E27FC236}">
                  <a16:creationId xmlns:a16="http://schemas.microsoft.com/office/drawing/2014/main" id="{BE513BCE-2561-4E1F-A970-B8534B236BA4}"/>
                </a:ext>
              </a:extLst>
            </p:cNvPr>
            <p:cNvPicPr>
              <a:picLocks noChangeAspect="1"/>
            </p:cNvPicPr>
            <p:nvPr/>
          </p:nvPicPr>
          <p:blipFill>
            <a:blip r:embed="rId2">
              <a:extLst>
                <a:ext uri="{96DAC541-7B7A-43D3-8B79-37D633B846F1}">
                  <asvg:svgBlip xmlns:asvg="http://schemas.microsoft.com/office/drawing/2016/SVG/main" r:embed="rId3"/>
                </a:ext>
              </a:extLst>
            </a:blip>
            <a:srcRect l="13195" t="12276" r="8371" b="1368"/>
            <a:stretch>
              <a:fillRect/>
            </a:stretch>
          </p:blipFill>
          <p:spPr>
            <a:xfrm rot="10799991">
              <a:off x="122264" y="3088523"/>
              <a:ext cx="3275426" cy="3606201"/>
            </a:xfrm>
            <a:prstGeom prst="rect">
              <a:avLst/>
            </a:prstGeom>
            <a:noFill/>
            <a:ln cap="flat">
              <a:noFill/>
            </a:ln>
          </p:spPr>
        </p:pic>
        <p:pic>
          <p:nvPicPr>
            <p:cNvPr id="4" name="Graphic 11" descr="Single gear">
              <a:extLst>
                <a:ext uri="{FF2B5EF4-FFF2-40B4-BE49-F238E27FC236}">
                  <a16:creationId xmlns:a16="http://schemas.microsoft.com/office/drawing/2014/main" id="{BDDD1D0E-07C3-4640-9EE1-9D29FF22D2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799991">
              <a:off x="2831119" y="2904582"/>
              <a:ext cx="2880003" cy="2880003"/>
            </a:xfrm>
            <a:prstGeom prst="rect">
              <a:avLst/>
            </a:prstGeom>
            <a:noFill/>
            <a:ln cap="flat">
              <a:noFill/>
            </a:ln>
          </p:spPr>
        </p:pic>
        <p:pic>
          <p:nvPicPr>
            <p:cNvPr id="5" name="Graphic 12" descr="Single gear">
              <a:extLst>
                <a:ext uri="{FF2B5EF4-FFF2-40B4-BE49-F238E27FC236}">
                  <a16:creationId xmlns:a16="http://schemas.microsoft.com/office/drawing/2014/main" id="{92B417D0-B0D4-4A98-A84F-6C8054D191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799991">
              <a:off x="1316946" y="1387730"/>
              <a:ext cx="2880003" cy="2880003"/>
            </a:xfrm>
            <a:prstGeom prst="rect">
              <a:avLst/>
            </a:prstGeom>
            <a:noFill/>
            <a:ln cap="flat">
              <a:noFill/>
            </a:ln>
          </p:spPr>
        </p:pic>
        <p:pic>
          <p:nvPicPr>
            <p:cNvPr id="6" name="Graphic 13" descr="Single gear">
              <a:extLst>
                <a:ext uri="{FF2B5EF4-FFF2-40B4-BE49-F238E27FC236}">
                  <a16:creationId xmlns:a16="http://schemas.microsoft.com/office/drawing/2014/main" id="{06245410-C3AE-429D-AAA2-9E2642944F9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799991">
              <a:off x="369252" y="2437287"/>
              <a:ext cx="1619996" cy="1619996"/>
            </a:xfrm>
            <a:prstGeom prst="rect">
              <a:avLst/>
            </a:prstGeom>
            <a:noFill/>
            <a:ln cap="flat">
              <a:noFill/>
            </a:ln>
          </p:spPr>
        </p:pic>
        <p:pic>
          <p:nvPicPr>
            <p:cNvPr id="7" name="Graphic 14" descr="Single gear">
              <a:extLst>
                <a:ext uri="{FF2B5EF4-FFF2-40B4-BE49-F238E27FC236}">
                  <a16:creationId xmlns:a16="http://schemas.microsoft.com/office/drawing/2014/main" id="{33026886-800E-460D-BD8D-82BA894CC9B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799991">
              <a:off x="2931100" y="5038563"/>
              <a:ext cx="1727996" cy="1727996"/>
            </a:xfrm>
            <a:prstGeom prst="rect">
              <a:avLst/>
            </a:prstGeom>
            <a:noFill/>
            <a:ln cap="flat">
              <a:noFill/>
            </a:ln>
          </p:spPr>
        </p:pic>
      </p:grpSp>
      <p:pic>
        <p:nvPicPr>
          <p:cNvPr id="8" name="Picture 5" descr="HD-ShadowLong.png">
            <a:extLst>
              <a:ext uri="{FF2B5EF4-FFF2-40B4-BE49-F238E27FC236}">
                <a16:creationId xmlns:a16="http://schemas.microsoft.com/office/drawing/2014/main" id="{6EE0DC83-5F93-4763-8313-BC08731B8AF2}"/>
              </a:ext>
            </a:extLst>
          </p:cNvPr>
          <p:cNvPicPr>
            <a:picLocks noChangeAspect="1"/>
          </p:cNvPicPr>
          <p:nvPr/>
        </p:nvPicPr>
        <p:blipFill>
          <a:blip r:embed="rId4"/>
          <a:stretch>
            <a:fillRect/>
          </a:stretch>
        </p:blipFill>
        <p:spPr>
          <a:xfrm>
            <a:off x="0" y="1970239"/>
            <a:ext cx="10437811" cy="321164"/>
          </a:xfrm>
          <a:prstGeom prst="rect">
            <a:avLst/>
          </a:prstGeom>
          <a:noFill/>
          <a:ln cap="flat">
            <a:noFill/>
          </a:ln>
        </p:spPr>
      </p:pic>
      <p:pic>
        <p:nvPicPr>
          <p:cNvPr id="9" name="Picture 6" descr="HD-ShadowShort.png">
            <a:extLst>
              <a:ext uri="{FF2B5EF4-FFF2-40B4-BE49-F238E27FC236}">
                <a16:creationId xmlns:a16="http://schemas.microsoft.com/office/drawing/2014/main" id="{07927D16-DC0E-42C8-AB1B-9728E68D3209}"/>
              </a:ext>
            </a:extLst>
          </p:cNvPr>
          <p:cNvPicPr>
            <a:picLocks noChangeAspect="1"/>
          </p:cNvPicPr>
          <p:nvPr/>
        </p:nvPicPr>
        <p:blipFill>
          <a:blip r:embed="rId5"/>
          <a:stretch>
            <a:fillRect/>
          </a:stretch>
        </p:blipFill>
        <p:spPr>
          <a:xfrm>
            <a:off x="10585825" y="1971236"/>
            <a:ext cx="1602998" cy="144274"/>
          </a:xfrm>
          <a:prstGeom prst="rect">
            <a:avLst/>
          </a:prstGeom>
          <a:noFill/>
          <a:ln cap="flat">
            <a:noFill/>
          </a:ln>
        </p:spPr>
      </p:pic>
      <p:sp>
        <p:nvSpPr>
          <p:cNvPr id="10" name="Rectangle 7">
            <a:extLst>
              <a:ext uri="{FF2B5EF4-FFF2-40B4-BE49-F238E27FC236}">
                <a16:creationId xmlns:a16="http://schemas.microsoft.com/office/drawing/2014/main" id="{0A60F18C-66D7-4870-97F4-DEC51482A043}"/>
              </a:ext>
            </a:extLst>
          </p:cNvPr>
          <p:cNvSpPr/>
          <p:nvPr/>
        </p:nvSpPr>
        <p:spPr>
          <a:xfrm>
            <a:off x="0" y="609603"/>
            <a:ext cx="10437811" cy="1368198"/>
          </a:xfrm>
          <a:prstGeom prst="rect">
            <a:avLst/>
          </a:pr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Rectangle 8">
            <a:extLst>
              <a:ext uri="{FF2B5EF4-FFF2-40B4-BE49-F238E27FC236}">
                <a16:creationId xmlns:a16="http://schemas.microsoft.com/office/drawing/2014/main" id="{BEC2B6A1-07F5-4778-BDCB-50C69045AD62}"/>
              </a:ext>
            </a:extLst>
          </p:cNvPr>
          <p:cNvSpPr/>
          <p:nvPr/>
        </p:nvSpPr>
        <p:spPr>
          <a:xfrm>
            <a:off x="10585825" y="609603"/>
            <a:ext cx="1602998" cy="1368198"/>
          </a:xfrm>
          <a:prstGeom prst="rect">
            <a:avLst/>
          </a:prstGeom>
          <a:solidFill>
            <a:srgbClr val="F09415"/>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Title 1">
            <a:extLst>
              <a:ext uri="{FF2B5EF4-FFF2-40B4-BE49-F238E27FC236}">
                <a16:creationId xmlns:a16="http://schemas.microsoft.com/office/drawing/2014/main" id="{580BD455-F392-4FE6-9353-96B1C4A10AAB}"/>
              </a:ext>
            </a:extLst>
          </p:cNvPr>
          <p:cNvSpPr txBox="1">
            <a:spLocks noGrp="1"/>
          </p:cNvSpPr>
          <p:nvPr>
            <p:ph type="title"/>
          </p:nvPr>
        </p:nvSpPr>
        <p:spPr/>
        <p:txBody>
          <a:bodyPr/>
          <a:lstStyle>
            <a:lvl1pPr>
              <a:defRPr/>
            </a:lvl1pPr>
          </a:lstStyle>
          <a:p>
            <a:pPr lvl="0"/>
            <a:r>
              <a:rPr lang="en-US"/>
              <a:t>Click to edit Master title style</a:t>
            </a:r>
          </a:p>
        </p:txBody>
      </p:sp>
      <p:sp>
        <p:nvSpPr>
          <p:cNvPr id="13" name="Date Placeholder 2">
            <a:extLst>
              <a:ext uri="{FF2B5EF4-FFF2-40B4-BE49-F238E27FC236}">
                <a16:creationId xmlns:a16="http://schemas.microsoft.com/office/drawing/2014/main" id="{B9B12852-B4CA-4253-8E51-4105E7F442E1}"/>
              </a:ext>
            </a:extLst>
          </p:cNvPr>
          <p:cNvSpPr txBox="1">
            <a:spLocks noGrp="1"/>
          </p:cNvSpPr>
          <p:nvPr>
            <p:ph type="dt" sz="half" idx="7"/>
          </p:nvPr>
        </p:nvSpPr>
        <p:spPr/>
        <p:txBody>
          <a:bodyPr/>
          <a:lstStyle>
            <a:lvl1pPr>
              <a:defRPr/>
            </a:lvl1pPr>
          </a:lstStyle>
          <a:p>
            <a:pPr lvl="0"/>
            <a:fld id="{A43D7E2C-50D2-48FA-ADE1-BE03541CA679}" type="datetime1">
              <a:rPr lang="en-US"/>
              <a:pPr lvl="0"/>
              <a:t>6/14/2021</a:t>
            </a:fld>
            <a:endParaRPr lang="en-US"/>
          </a:p>
        </p:txBody>
      </p:sp>
      <p:sp>
        <p:nvSpPr>
          <p:cNvPr id="14" name="Footer Placeholder 3">
            <a:extLst>
              <a:ext uri="{FF2B5EF4-FFF2-40B4-BE49-F238E27FC236}">
                <a16:creationId xmlns:a16="http://schemas.microsoft.com/office/drawing/2014/main" id="{B6476381-7C52-4856-8B55-27D3487F5890}"/>
              </a:ext>
            </a:extLst>
          </p:cNvPr>
          <p:cNvSpPr txBox="1">
            <a:spLocks noGrp="1"/>
          </p:cNvSpPr>
          <p:nvPr>
            <p:ph type="ftr" sz="quarter" idx="9"/>
          </p:nvPr>
        </p:nvSpPr>
        <p:spPr/>
        <p:txBody>
          <a:bodyPr/>
          <a:lstStyle>
            <a:lvl1pPr>
              <a:defRPr/>
            </a:lvl1pPr>
          </a:lstStyle>
          <a:p>
            <a:pPr lvl="0"/>
            <a:r>
              <a:rPr lang="en-US"/>
              <a:t>Add a footer</a:t>
            </a:r>
          </a:p>
        </p:txBody>
      </p:sp>
      <p:sp>
        <p:nvSpPr>
          <p:cNvPr id="15" name="Slide Number Placeholder 4">
            <a:extLst>
              <a:ext uri="{FF2B5EF4-FFF2-40B4-BE49-F238E27FC236}">
                <a16:creationId xmlns:a16="http://schemas.microsoft.com/office/drawing/2014/main" id="{B9059AA3-DAB7-4072-A600-6EEBA9307E28}"/>
              </a:ext>
            </a:extLst>
          </p:cNvPr>
          <p:cNvSpPr txBox="1">
            <a:spLocks noGrp="1"/>
          </p:cNvSpPr>
          <p:nvPr>
            <p:ph type="sldNum" sz="quarter" idx="8"/>
          </p:nvPr>
        </p:nvSpPr>
        <p:spPr/>
        <p:txBody>
          <a:bodyPr/>
          <a:lstStyle>
            <a:lvl1pPr>
              <a:defRPr/>
            </a:lvl1pPr>
          </a:lstStyle>
          <a:p>
            <a:pPr lvl="0"/>
            <a:fld id="{CBCA80CE-2B09-4119-AE38-7D34AC0A5F98}" type="slidenum">
              <a:t>‹#›</a:t>
            </a:fld>
            <a:endParaRPr lang="en-US"/>
          </a:p>
        </p:txBody>
      </p:sp>
    </p:spTree>
    <p:extLst>
      <p:ext uri="{BB962C8B-B14F-4D97-AF65-F5344CB8AC3E}">
        <p14:creationId xmlns:p14="http://schemas.microsoft.com/office/powerpoint/2010/main" val="282510568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grpSp>
        <p:nvGrpSpPr>
          <p:cNvPr id="2" name="Group 9">
            <a:extLst>
              <a:ext uri="{FF2B5EF4-FFF2-40B4-BE49-F238E27FC236}">
                <a16:creationId xmlns:a16="http://schemas.microsoft.com/office/drawing/2014/main" id="{F0EB8D45-1D42-4AB3-B4FF-8E0D7DB249E5}"/>
              </a:ext>
            </a:extLst>
          </p:cNvPr>
          <p:cNvGrpSpPr/>
          <p:nvPr/>
        </p:nvGrpSpPr>
        <p:grpSpPr>
          <a:xfrm>
            <a:off x="122264" y="1387730"/>
            <a:ext cx="5588858" cy="5378829"/>
            <a:chOff x="122264" y="1387730"/>
            <a:chExt cx="5588858" cy="5378829"/>
          </a:xfrm>
        </p:grpSpPr>
        <p:pic>
          <p:nvPicPr>
            <p:cNvPr id="3" name="Graphic 10" descr="Single gear">
              <a:extLst>
                <a:ext uri="{FF2B5EF4-FFF2-40B4-BE49-F238E27FC236}">
                  <a16:creationId xmlns:a16="http://schemas.microsoft.com/office/drawing/2014/main" id="{3A65B383-BB5A-4742-B747-9F6E051BC33D}"/>
                </a:ext>
              </a:extLst>
            </p:cNvPr>
            <p:cNvPicPr>
              <a:picLocks noChangeAspect="1"/>
            </p:cNvPicPr>
            <p:nvPr/>
          </p:nvPicPr>
          <p:blipFill>
            <a:blip r:embed="rId2">
              <a:extLst>
                <a:ext uri="{96DAC541-7B7A-43D3-8B79-37D633B846F1}">
                  <asvg:svgBlip xmlns:asvg="http://schemas.microsoft.com/office/drawing/2016/SVG/main" r:embed="rId3"/>
                </a:ext>
              </a:extLst>
            </a:blip>
            <a:srcRect l="13195" t="12276" r="8371" b="1368"/>
            <a:stretch>
              <a:fillRect/>
            </a:stretch>
          </p:blipFill>
          <p:spPr>
            <a:xfrm rot="10799991">
              <a:off x="122264" y="3088523"/>
              <a:ext cx="3275426" cy="3606201"/>
            </a:xfrm>
            <a:prstGeom prst="rect">
              <a:avLst/>
            </a:prstGeom>
            <a:noFill/>
            <a:ln cap="flat">
              <a:noFill/>
            </a:ln>
          </p:spPr>
        </p:pic>
        <p:pic>
          <p:nvPicPr>
            <p:cNvPr id="4" name="Graphic 11" descr="Single gear">
              <a:extLst>
                <a:ext uri="{FF2B5EF4-FFF2-40B4-BE49-F238E27FC236}">
                  <a16:creationId xmlns:a16="http://schemas.microsoft.com/office/drawing/2014/main" id="{92C05910-F955-4D10-8211-D11AC6CD7C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799991">
              <a:off x="2831119" y="2904582"/>
              <a:ext cx="2880003" cy="2880003"/>
            </a:xfrm>
            <a:prstGeom prst="rect">
              <a:avLst/>
            </a:prstGeom>
            <a:noFill/>
            <a:ln cap="flat">
              <a:noFill/>
            </a:ln>
          </p:spPr>
        </p:pic>
        <p:pic>
          <p:nvPicPr>
            <p:cNvPr id="5" name="Graphic 12" descr="Single gear">
              <a:extLst>
                <a:ext uri="{FF2B5EF4-FFF2-40B4-BE49-F238E27FC236}">
                  <a16:creationId xmlns:a16="http://schemas.microsoft.com/office/drawing/2014/main" id="{4E63DAC1-C04B-401F-A058-B8F7F900EE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799991">
              <a:off x="1316946" y="1387730"/>
              <a:ext cx="2880003" cy="2880003"/>
            </a:xfrm>
            <a:prstGeom prst="rect">
              <a:avLst/>
            </a:prstGeom>
            <a:noFill/>
            <a:ln cap="flat">
              <a:noFill/>
            </a:ln>
          </p:spPr>
        </p:pic>
        <p:pic>
          <p:nvPicPr>
            <p:cNvPr id="6" name="Graphic 13" descr="Single gear">
              <a:extLst>
                <a:ext uri="{FF2B5EF4-FFF2-40B4-BE49-F238E27FC236}">
                  <a16:creationId xmlns:a16="http://schemas.microsoft.com/office/drawing/2014/main" id="{B93B9C66-542C-478F-A76D-E9F7E572F0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799991">
              <a:off x="369252" y="2437287"/>
              <a:ext cx="1619996" cy="1619996"/>
            </a:xfrm>
            <a:prstGeom prst="rect">
              <a:avLst/>
            </a:prstGeom>
            <a:noFill/>
            <a:ln cap="flat">
              <a:noFill/>
            </a:ln>
          </p:spPr>
        </p:pic>
        <p:pic>
          <p:nvPicPr>
            <p:cNvPr id="7" name="Graphic 14" descr="Single gear">
              <a:extLst>
                <a:ext uri="{FF2B5EF4-FFF2-40B4-BE49-F238E27FC236}">
                  <a16:creationId xmlns:a16="http://schemas.microsoft.com/office/drawing/2014/main" id="{8FC4BA4F-F669-411E-8E99-9C8A9D47B3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799991">
              <a:off x="2931100" y="5038563"/>
              <a:ext cx="1727996" cy="1727996"/>
            </a:xfrm>
            <a:prstGeom prst="rect">
              <a:avLst/>
            </a:prstGeom>
            <a:noFill/>
            <a:ln cap="flat">
              <a:noFill/>
            </a:ln>
          </p:spPr>
        </p:pic>
      </p:grpSp>
      <p:pic>
        <p:nvPicPr>
          <p:cNvPr id="8" name="Picture 5" descr="HD-ShadowLong.png">
            <a:extLst>
              <a:ext uri="{FF2B5EF4-FFF2-40B4-BE49-F238E27FC236}">
                <a16:creationId xmlns:a16="http://schemas.microsoft.com/office/drawing/2014/main" id="{581D45E3-BB02-42A2-AC2C-2351D3F652F4}"/>
              </a:ext>
            </a:extLst>
          </p:cNvPr>
          <p:cNvPicPr>
            <a:picLocks noChangeAspect="1"/>
          </p:cNvPicPr>
          <p:nvPr/>
        </p:nvPicPr>
        <p:blipFill>
          <a:blip r:embed="rId4"/>
          <a:stretch>
            <a:fillRect/>
          </a:stretch>
        </p:blipFill>
        <p:spPr>
          <a:xfrm>
            <a:off x="0" y="1970239"/>
            <a:ext cx="10437811" cy="321164"/>
          </a:xfrm>
          <a:prstGeom prst="rect">
            <a:avLst/>
          </a:prstGeom>
          <a:noFill/>
          <a:ln cap="flat">
            <a:noFill/>
          </a:ln>
        </p:spPr>
      </p:pic>
      <p:pic>
        <p:nvPicPr>
          <p:cNvPr id="9" name="Picture 6" descr="HD-ShadowShort.png">
            <a:extLst>
              <a:ext uri="{FF2B5EF4-FFF2-40B4-BE49-F238E27FC236}">
                <a16:creationId xmlns:a16="http://schemas.microsoft.com/office/drawing/2014/main" id="{0C915755-DA4A-43C0-BA50-77C2AD669F8E}"/>
              </a:ext>
            </a:extLst>
          </p:cNvPr>
          <p:cNvPicPr>
            <a:picLocks noChangeAspect="1"/>
          </p:cNvPicPr>
          <p:nvPr/>
        </p:nvPicPr>
        <p:blipFill>
          <a:blip r:embed="rId5"/>
          <a:stretch>
            <a:fillRect/>
          </a:stretch>
        </p:blipFill>
        <p:spPr>
          <a:xfrm>
            <a:off x="10585825" y="1971236"/>
            <a:ext cx="1602998" cy="144274"/>
          </a:xfrm>
          <a:prstGeom prst="rect">
            <a:avLst/>
          </a:prstGeom>
          <a:noFill/>
          <a:ln cap="flat">
            <a:noFill/>
          </a:ln>
        </p:spPr>
      </p:pic>
      <p:sp>
        <p:nvSpPr>
          <p:cNvPr id="10" name="Rectangle 7">
            <a:extLst>
              <a:ext uri="{FF2B5EF4-FFF2-40B4-BE49-F238E27FC236}">
                <a16:creationId xmlns:a16="http://schemas.microsoft.com/office/drawing/2014/main" id="{451EFA68-E871-4813-BE7E-D6E7B4D9926F}"/>
              </a:ext>
            </a:extLst>
          </p:cNvPr>
          <p:cNvSpPr/>
          <p:nvPr/>
        </p:nvSpPr>
        <p:spPr>
          <a:xfrm>
            <a:off x="0" y="609603"/>
            <a:ext cx="10437811" cy="1368198"/>
          </a:xfrm>
          <a:prstGeom prst="rect">
            <a:avLst/>
          </a:prstGeom>
          <a:solidFill>
            <a:srgbClr val="262626"/>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Rectangle 8">
            <a:extLst>
              <a:ext uri="{FF2B5EF4-FFF2-40B4-BE49-F238E27FC236}">
                <a16:creationId xmlns:a16="http://schemas.microsoft.com/office/drawing/2014/main" id="{86EC09D8-86B1-4421-9265-873270ECF11B}"/>
              </a:ext>
            </a:extLst>
          </p:cNvPr>
          <p:cNvSpPr/>
          <p:nvPr/>
        </p:nvSpPr>
        <p:spPr>
          <a:xfrm>
            <a:off x="10585825" y="609603"/>
            <a:ext cx="1602998" cy="1368198"/>
          </a:xfrm>
          <a:prstGeom prst="rect">
            <a:avLst/>
          </a:prstGeom>
          <a:solidFill>
            <a:srgbClr val="F09415"/>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 name="Title 1">
            <a:extLst>
              <a:ext uri="{FF2B5EF4-FFF2-40B4-BE49-F238E27FC236}">
                <a16:creationId xmlns:a16="http://schemas.microsoft.com/office/drawing/2014/main" id="{79EF7A60-271E-4286-AA27-74FFCC6D6C25}"/>
              </a:ext>
            </a:extLst>
          </p:cNvPr>
          <p:cNvSpPr txBox="1">
            <a:spLocks noGrp="1"/>
          </p:cNvSpPr>
          <p:nvPr>
            <p:ph type="title"/>
          </p:nvPr>
        </p:nvSpPr>
        <p:spPr/>
        <p:txBody>
          <a:bodyPr/>
          <a:lstStyle>
            <a:lvl1pPr>
              <a:defRPr/>
            </a:lvl1pPr>
          </a:lstStyle>
          <a:p>
            <a:pPr lvl="0"/>
            <a:r>
              <a:rPr lang="en-US"/>
              <a:t>Click to edit Master title style</a:t>
            </a:r>
          </a:p>
        </p:txBody>
      </p:sp>
      <p:sp>
        <p:nvSpPr>
          <p:cNvPr id="13" name="Date Placeholder 2">
            <a:extLst>
              <a:ext uri="{FF2B5EF4-FFF2-40B4-BE49-F238E27FC236}">
                <a16:creationId xmlns:a16="http://schemas.microsoft.com/office/drawing/2014/main" id="{F7E13701-FAE0-4F79-8526-78697700325B}"/>
              </a:ext>
            </a:extLst>
          </p:cNvPr>
          <p:cNvSpPr txBox="1">
            <a:spLocks noGrp="1"/>
          </p:cNvSpPr>
          <p:nvPr>
            <p:ph type="dt" sz="half" idx="7"/>
          </p:nvPr>
        </p:nvSpPr>
        <p:spPr/>
        <p:txBody>
          <a:bodyPr/>
          <a:lstStyle>
            <a:lvl1pPr>
              <a:defRPr/>
            </a:lvl1pPr>
          </a:lstStyle>
          <a:p>
            <a:pPr lvl="0"/>
            <a:fld id="{FCBDD7CC-B1D4-40D6-91EE-92B48646E774}" type="datetime1">
              <a:rPr lang="en-US"/>
              <a:pPr lvl="0"/>
              <a:t>6/14/2021</a:t>
            </a:fld>
            <a:endParaRPr lang="en-US"/>
          </a:p>
        </p:txBody>
      </p:sp>
      <p:sp>
        <p:nvSpPr>
          <p:cNvPr id="14" name="Footer Placeholder 3">
            <a:extLst>
              <a:ext uri="{FF2B5EF4-FFF2-40B4-BE49-F238E27FC236}">
                <a16:creationId xmlns:a16="http://schemas.microsoft.com/office/drawing/2014/main" id="{CB275E7B-AC69-446B-A62A-8275E4ECFB95}"/>
              </a:ext>
            </a:extLst>
          </p:cNvPr>
          <p:cNvSpPr txBox="1">
            <a:spLocks noGrp="1"/>
          </p:cNvSpPr>
          <p:nvPr>
            <p:ph type="ftr" sz="quarter" idx="9"/>
          </p:nvPr>
        </p:nvSpPr>
        <p:spPr/>
        <p:txBody>
          <a:bodyPr/>
          <a:lstStyle>
            <a:lvl1pPr>
              <a:defRPr/>
            </a:lvl1pPr>
          </a:lstStyle>
          <a:p>
            <a:pPr lvl="0"/>
            <a:r>
              <a:rPr lang="en-US"/>
              <a:t>Add a footer</a:t>
            </a:r>
          </a:p>
        </p:txBody>
      </p:sp>
      <p:sp>
        <p:nvSpPr>
          <p:cNvPr id="15" name="Slide Number Placeholder 4">
            <a:extLst>
              <a:ext uri="{FF2B5EF4-FFF2-40B4-BE49-F238E27FC236}">
                <a16:creationId xmlns:a16="http://schemas.microsoft.com/office/drawing/2014/main" id="{D1A33BE2-F337-4FDB-ABC4-A99ED0AA1E32}"/>
              </a:ext>
            </a:extLst>
          </p:cNvPr>
          <p:cNvSpPr txBox="1">
            <a:spLocks noGrp="1"/>
          </p:cNvSpPr>
          <p:nvPr>
            <p:ph type="sldNum" sz="quarter" idx="8"/>
          </p:nvPr>
        </p:nvSpPr>
        <p:spPr/>
        <p:txBody>
          <a:bodyPr/>
          <a:lstStyle>
            <a:lvl1pPr>
              <a:defRPr/>
            </a:lvl1pPr>
          </a:lstStyle>
          <a:p>
            <a:pPr lvl="0"/>
            <a:fld id="{034A28B4-9C00-4265-975A-0A2BF69607A5}" type="slidenum">
              <a:t>‹#›</a:t>
            </a:fld>
            <a:endParaRPr lang="en-US"/>
          </a:p>
        </p:txBody>
      </p:sp>
      <p:sp>
        <p:nvSpPr>
          <p:cNvPr id="16" name="Text Placeholder 16">
            <a:extLst>
              <a:ext uri="{FF2B5EF4-FFF2-40B4-BE49-F238E27FC236}">
                <a16:creationId xmlns:a16="http://schemas.microsoft.com/office/drawing/2014/main" id="{9AC937AD-9C4A-433F-94DD-79B2859CBFC7}"/>
              </a:ext>
            </a:extLst>
          </p:cNvPr>
          <p:cNvSpPr txBox="1">
            <a:spLocks noGrp="1"/>
          </p:cNvSpPr>
          <p:nvPr>
            <p:ph type="body" idx="4294967295"/>
          </p:nvPr>
        </p:nvSpPr>
        <p:spPr>
          <a:xfrm>
            <a:off x="1897818" y="2290764"/>
            <a:ext cx="8396359" cy="3100382"/>
          </a:xfrm>
        </p:spPr>
        <p:txBody>
          <a:bodyPr anchor="ctr" anchorCtr="1"/>
          <a:lstStyle>
            <a:lvl1pPr marL="0" indent="0" algn="ctr">
              <a:buNone/>
              <a:defRPr sz="6000"/>
            </a:lvl1pPr>
          </a:lstStyle>
          <a:p>
            <a:pPr lvl="0"/>
            <a:r>
              <a:rPr lang="en-US"/>
              <a:t>Click to edit Master text styles</a:t>
            </a:r>
          </a:p>
        </p:txBody>
      </p:sp>
    </p:spTree>
    <p:extLst>
      <p:ext uri="{BB962C8B-B14F-4D97-AF65-F5344CB8AC3E}">
        <p14:creationId xmlns:p14="http://schemas.microsoft.com/office/powerpoint/2010/main" val="413884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78925"/>
            </a:gs>
            <a:gs pos="100000">
              <a:srgbClr val="D54209"/>
            </a:gs>
          </a:gsLst>
          <a:lin ang="2520000"/>
        </a:gradFill>
        <a:effectLst/>
      </p:bgPr>
    </p:bg>
    <p:spTree>
      <p:nvGrpSpPr>
        <p:cNvPr id="1" name=""/>
        <p:cNvGrpSpPr/>
        <p:nvPr/>
      </p:nvGrpSpPr>
      <p:grpSpPr>
        <a:xfrm>
          <a:off x="0" y="0"/>
          <a:ext cx="0" cy="0"/>
          <a:chOff x="0" y="0"/>
          <a:chExt cx="0" cy="0"/>
        </a:xfrm>
      </p:grpSpPr>
      <p:pic>
        <p:nvPicPr>
          <p:cNvPr id="2" name="Picture 6" descr="hashOverlay-FullResolve.png">
            <a:extLst>
              <a:ext uri="{FF2B5EF4-FFF2-40B4-BE49-F238E27FC236}">
                <a16:creationId xmlns:a16="http://schemas.microsoft.com/office/drawing/2014/main" id="{23B5A9B4-C6D8-49CD-84B0-ED1E72522E62}"/>
              </a:ext>
            </a:extLst>
          </p:cNvPr>
          <p:cNvPicPr>
            <a:picLocks noChangeAspect="1"/>
          </p:cNvPicPr>
          <p:nvPr/>
        </p:nvPicPr>
        <p:blipFill>
          <a:blip r:embed="rId21">
            <a:alphaModFix amt="10000"/>
          </a:blip>
          <a:stretch>
            <a:fillRect/>
          </a:stretch>
        </p:blipFill>
        <p:spPr>
          <a:xfrm>
            <a:off x="0" y="0"/>
            <a:ext cx="12191996" cy="6858000"/>
          </a:xfrm>
          <a:prstGeom prst="rect">
            <a:avLst/>
          </a:prstGeom>
          <a:noFill/>
          <a:ln cap="flat">
            <a:noFill/>
          </a:ln>
        </p:spPr>
      </p:pic>
      <p:sp>
        <p:nvSpPr>
          <p:cNvPr id="3" name="Title Placeholder 1">
            <a:extLst>
              <a:ext uri="{FF2B5EF4-FFF2-40B4-BE49-F238E27FC236}">
                <a16:creationId xmlns:a16="http://schemas.microsoft.com/office/drawing/2014/main" id="{BD51E3CC-10B7-4545-BB2F-3817B34AD67E}"/>
              </a:ext>
            </a:extLst>
          </p:cNvPr>
          <p:cNvSpPr txBox="1">
            <a:spLocks noGrp="1"/>
          </p:cNvSpPr>
          <p:nvPr>
            <p:ph type="title"/>
          </p:nvPr>
        </p:nvSpPr>
        <p:spPr>
          <a:xfrm>
            <a:off x="680322" y="753227"/>
            <a:ext cx="9613864" cy="108093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4" name="Text Placeholder 2">
            <a:extLst>
              <a:ext uri="{FF2B5EF4-FFF2-40B4-BE49-F238E27FC236}">
                <a16:creationId xmlns:a16="http://schemas.microsoft.com/office/drawing/2014/main" id="{92DDDF9D-8958-4CD1-A333-4352E40403AE}"/>
              </a:ext>
            </a:extLst>
          </p:cNvPr>
          <p:cNvSpPr txBox="1">
            <a:spLocks noGrp="1"/>
          </p:cNvSpPr>
          <p:nvPr>
            <p:ph type="body" idx="1"/>
          </p:nvPr>
        </p:nvSpPr>
        <p:spPr>
          <a:xfrm>
            <a:off x="680322" y="2336877"/>
            <a:ext cx="9613864" cy="359931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AAC61C4-8009-4611-921B-C724507A9C3D}"/>
              </a:ext>
            </a:extLst>
          </p:cNvPr>
          <p:cNvSpPr txBox="1">
            <a:spLocks noGrp="1"/>
          </p:cNvSpPr>
          <p:nvPr>
            <p:ph type="dt" sz="half" idx="2"/>
          </p:nvPr>
        </p:nvSpPr>
        <p:spPr>
          <a:xfrm>
            <a:off x="7550978" y="5936184"/>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1050" b="0" i="0" u="none" strike="noStrike" kern="1200" cap="none" spc="0" baseline="0">
                <a:solidFill>
                  <a:srgbClr val="FFFFFF"/>
                </a:solidFill>
                <a:uFillTx/>
                <a:latin typeface="Trebuchet MS"/>
              </a:defRPr>
            </a:lvl1pPr>
          </a:lstStyle>
          <a:p>
            <a:pPr lvl="0"/>
            <a:fld id="{25B0BEAD-0B2D-4C01-9FF0-644BF0361726}" type="datetime1">
              <a:rPr lang="en-US"/>
              <a:pPr lvl="0"/>
              <a:t>6/14/2021</a:t>
            </a:fld>
            <a:endParaRPr lang="en-US"/>
          </a:p>
        </p:txBody>
      </p:sp>
      <p:sp>
        <p:nvSpPr>
          <p:cNvPr id="6" name="Footer Placeholder 4">
            <a:extLst>
              <a:ext uri="{FF2B5EF4-FFF2-40B4-BE49-F238E27FC236}">
                <a16:creationId xmlns:a16="http://schemas.microsoft.com/office/drawing/2014/main" id="{F5215B35-4A39-4B8B-8AD7-132671EC6497}"/>
              </a:ext>
            </a:extLst>
          </p:cNvPr>
          <p:cNvSpPr txBox="1">
            <a:spLocks noGrp="1"/>
          </p:cNvSpPr>
          <p:nvPr>
            <p:ph type="ftr" sz="quarter" idx="3"/>
          </p:nvPr>
        </p:nvSpPr>
        <p:spPr>
          <a:xfrm>
            <a:off x="680322" y="5936184"/>
            <a:ext cx="6870664"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US" sz="1050" b="0" i="0" u="none" strike="noStrike" kern="1200" cap="none" spc="0" baseline="0">
                <a:solidFill>
                  <a:srgbClr val="FFFFFF"/>
                </a:solidFill>
                <a:uFillTx/>
                <a:latin typeface="Trebuchet MS"/>
              </a:defRPr>
            </a:lvl1pPr>
          </a:lstStyle>
          <a:p>
            <a:pPr lvl="0"/>
            <a:r>
              <a:rPr lang="en-US"/>
              <a:t>Add a footer</a:t>
            </a:r>
          </a:p>
        </p:txBody>
      </p:sp>
      <p:sp>
        <p:nvSpPr>
          <p:cNvPr id="7" name="Slide Number Placeholder 5">
            <a:extLst>
              <a:ext uri="{FF2B5EF4-FFF2-40B4-BE49-F238E27FC236}">
                <a16:creationId xmlns:a16="http://schemas.microsoft.com/office/drawing/2014/main" id="{DF05A96B-095C-46F4-82FC-54A3C31B1FD2}"/>
              </a:ext>
            </a:extLst>
          </p:cNvPr>
          <p:cNvSpPr txBox="1">
            <a:spLocks noGrp="1"/>
          </p:cNvSpPr>
          <p:nvPr>
            <p:ph type="sldNum" sz="quarter" idx="4"/>
          </p:nvPr>
        </p:nvSpPr>
        <p:spPr>
          <a:xfrm>
            <a:off x="10729450" y="753227"/>
            <a:ext cx="1154146" cy="1090787"/>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US" sz="3600" b="0" i="0" u="none" strike="noStrike" kern="1200" cap="none" spc="0" baseline="0">
                <a:solidFill>
                  <a:srgbClr val="FFFFFF"/>
                </a:solidFill>
                <a:uFillTx/>
                <a:latin typeface="Trebuchet MS"/>
              </a:defRPr>
            </a:lvl1pPr>
          </a:lstStyle>
          <a:p>
            <a:pPr lvl="0"/>
            <a:fld id="{F2D94A70-E44E-47B5-8150-DAEEEFD709FA}"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marL="0" marR="0" lvl="0" indent="0" algn="l" defTabSz="914400" rtl="0" fontAlgn="auto" hangingPunct="1">
        <a:lnSpc>
          <a:spcPct val="90000"/>
        </a:lnSpc>
        <a:spcBef>
          <a:spcPts val="0"/>
        </a:spcBef>
        <a:spcAft>
          <a:spcPts val="0"/>
        </a:spcAft>
        <a:buNone/>
        <a:tabLst/>
        <a:defRPr lang="en-US" sz="3600" b="1" i="0" u="none" strike="noStrike" kern="1200" cap="none" spc="0" baseline="0">
          <a:solidFill>
            <a:srgbClr val="FFFFFF"/>
          </a:solidFill>
          <a:uFillTx/>
          <a:latin typeface="Trebuchet MS"/>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400" b="0" i="0" u="none" strike="noStrike" kern="1200" cap="none" spc="0" baseline="0">
          <a:solidFill>
            <a:srgbClr val="FFFFFF"/>
          </a:solidFill>
          <a:uFillTx/>
          <a:latin typeface="Trebuchet M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FFFFFF"/>
          </a:solidFill>
          <a:uFillTx/>
          <a:latin typeface="Trebuchet M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FFFFFF"/>
          </a:solidFill>
          <a:uFillTx/>
          <a:latin typeface="Trebuchet MS"/>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600" b="0" i="0" u="none" strike="noStrike" kern="1200" cap="none" spc="0" baseline="0">
          <a:solidFill>
            <a:srgbClr val="FFFFFF"/>
          </a:solidFill>
          <a:uFillTx/>
          <a:latin typeface="Trebuchet MS"/>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600" b="0" i="0" u="none" strike="noStrike" kern="1200" cap="none" spc="0" baseline="0">
          <a:solidFill>
            <a:srgbClr val="FFFFFF"/>
          </a:solidFill>
          <a:uFillTx/>
          <a:latin typeface="Trebuchet M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 Id="rId4" Type="http://schemas.openxmlformats.org/officeDocument/2006/relationships/image" Target="../media/image10.sv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3.png"/><Relationship Id="rId7"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6.jpg"/><Relationship Id="rId11" Type="http://schemas.openxmlformats.org/officeDocument/2006/relationships/image" Target="../media/image30.jpg"/><Relationship Id="rId5" Type="http://schemas.openxmlformats.org/officeDocument/2006/relationships/image" Target="../media/image25.jpg"/><Relationship Id="rId10" Type="http://schemas.openxmlformats.org/officeDocument/2006/relationships/image" Target="../media/image29.jpg"/><Relationship Id="rId4" Type="http://schemas.openxmlformats.org/officeDocument/2006/relationships/image" Target="../media/image24.svg"/><Relationship Id="rId9"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8.png"/><Relationship Id="rId1" Type="http://schemas.openxmlformats.org/officeDocument/2006/relationships/slideLayout" Target="../slideLayouts/slideLayout10.xml"/><Relationship Id="rId5" Type="http://schemas.openxmlformats.org/officeDocument/2006/relationships/image" Target="../media/image30.jpg"/><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0.jp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24.svg"/></Relationships>
</file>

<file path=ppt/slides/_rels/slide1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44.jp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8.jp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www.minedu.government.bg/" TargetMode="External"/><Relationship Id="rId5" Type="http://schemas.openxmlformats.org/officeDocument/2006/relationships/image" Target="../media/image13.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8.png"/><Relationship Id="rId1" Type="http://schemas.openxmlformats.org/officeDocument/2006/relationships/slideLayout" Target="../slideLayouts/slideLayout10.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8.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gradFill>
          <a:gsLst>
            <a:gs pos="0">
              <a:srgbClr val="F78925"/>
            </a:gs>
            <a:gs pos="100000">
              <a:srgbClr val="D54209"/>
            </a:gs>
          </a:gsLst>
          <a:lin ang="252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DAB6C-6331-46B1-B3EA-0C59B87D9F0A}"/>
              </a:ext>
            </a:extLst>
          </p:cNvPr>
          <p:cNvSpPr txBox="1">
            <a:spLocks noGrp="1"/>
          </p:cNvSpPr>
          <p:nvPr>
            <p:ph type="title" idx="4294967295"/>
          </p:nvPr>
        </p:nvSpPr>
        <p:spPr>
          <a:xfrm>
            <a:off x="264700" y="-65333"/>
            <a:ext cx="9795354" cy="2029785"/>
          </a:xfrm>
        </p:spPr>
        <p:txBody>
          <a:bodyPr anchorCtr="1"/>
          <a:lstStyle/>
          <a:p>
            <a:pPr lvl="0" algn="ctr"/>
            <a:r>
              <a:rPr lang="en-US" sz="4400" b="0" spc="300">
                <a:effectLst>
                  <a:outerShdw dist="38096" dir="2700000">
                    <a:srgbClr val="000000"/>
                  </a:outerShdw>
                </a:effectLst>
              </a:rPr>
              <a:t>High Vocational School of transport, Razlog</a:t>
            </a:r>
          </a:p>
        </p:txBody>
      </p:sp>
      <p:pic>
        <p:nvPicPr>
          <p:cNvPr id="3" name="Picture 5">
            <a:extLst>
              <a:ext uri="{FF2B5EF4-FFF2-40B4-BE49-F238E27FC236}">
                <a16:creationId xmlns:a16="http://schemas.microsoft.com/office/drawing/2014/main" id="{A4B4325F-7666-4355-BC91-17D8FCC0B039}"/>
              </a:ext>
            </a:extLst>
          </p:cNvPr>
          <p:cNvPicPr>
            <a:picLocks noChangeAspect="1"/>
          </p:cNvPicPr>
          <p:nvPr/>
        </p:nvPicPr>
        <p:blipFill>
          <a:blip r:embed="rId2"/>
          <a:stretch>
            <a:fillRect/>
          </a:stretch>
        </p:blipFill>
        <p:spPr>
          <a:xfrm>
            <a:off x="1448656" y="2375410"/>
            <a:ext cx="5825852" cy="3193185"/>
          </a:xfrm>
          <a:prstGeom prst="rect">
            <a:avLst/>
          </a:prstGeom>
          <a:noFill/>
          <a:ln cap="flat">
            <a:noFill/>
          </a:ln>
        </p:spPr>
      </p:pic>
      <p:pic>
        <p:nvPicPr>
          <p:cNvPr id="4" name="Graphic 12" descr="Car Mechanic outline">
            <a:extLst>
              <a:ext uri="{FF2B5EF4-FFF2-40B4-BE49-F238E27FC236}">
                <a16:creationId xmlns:a16="http://schemas.microsoft.com/office/drawing/2014/main" id="{7057B844-2B62-4BC1-91C7-AFF303960B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88894" y="711485"/>
            <a:ext cx="1111325" cy="1111325"/>
          </a:xfrm>
          <a:prstGeom prst="rect">
            <a:avLst/>
          </a:prstGeom>
          <a:noFill/>
          <a:ln cap="flat">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27">
    <p:bg>
      <p:bgPr>
        <a:gradFill>
          <a:gsLst>
            <a:gs pos="0">
              <a:srgbClr val="F78925"/>
            </a:gs>
            <a:gs pos="100000">
              <a:srgbClr val="D54209"/>
            </a:gs>
          </a:gsLst>
          <a:lin ang="252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59BA3-99FD-4AA2-93F1-B755310EB332}"/>
              </a:ext>
            </a:extLst>
          </p:cNvPr>
          <p:cNvSpPr txBox="1">
            <a:spLocks noGrp="1"/>
          </p:cNvSpPr>
          <p:nvPr>
            <p:ph type="title"/>
          </p:nvPr>
        </p:nvSpPr>
        <p:spPr/>
        <p:txBody>
          <a:bodyPr/>
          <a:lstStyle/>
          <a:p>
            <a:pPr lvl="0"/>
            <a:r>
              <a:rPr lang="en-US" sz="4400" b="0"/>
              <a:t>Our School Professions </a:t>
            </a:r>
          </a:p>
        </p:txBody>
      </p:sp>
      <p:sp>
        <p:nvSpPr>
          <p:cNvPr id="3" name="Text Placeholder 4">
            <a:extLst>
              <a:ext uri="{FF2B5EF4-FFF2-40B4-BE49-F238E27FC236}">
                <a16:creationId xmlns:a16="http://schemas.microsoft.com/office/drawing/2014/main" id="{1FEFAFAC-5B66-4982-B3A4-7082C759AF01}"/>
              </a:ext>
            </a:extLst>
          </p:cNvPr>
          <p:cNvSpPr txBox="1">
            <a:spLocks noGrp="1"/>
          </p:cNvSpPr>
          <p:nvPr>
            <p:ph type="body" idx="4294967295"/>
          </p:nvPr>
        </p:nvSpPr>
        <p:spPr>
          <a:xfrm>
            <a:off x="1860547" y="2101848"/>
            <a:ext cx="4433404" cy="823910"/>
          </a:xfrm>
        </p:spPr>
        <p:txBody>
          <a:bodyPr/>
          <a:lstStyle/>
          <a:p>
            <a:pPr lvl="0"/>
            <a:r>
              <a:rPr lang="en-US"/>
              <a:t>Accounting </a:t>
            </a:r>
          </a:p>
        </p:txBody>
      </p:sp>
      <p:pic>
        <p:nvPicPr>
          <p:cNvPr id="4" name="Picture 5">
            <a:extLst>
              <a:ext uri="{FF2B5EF4-FFF2-40B4-BE49-F238E27FC236}">
                <a16:creationId xmlns:a16="http://schemas.microsoft.com/office/drawing/2014/main" id="{99A9609D-DC35-484B-BE9C-91402C10D331}"/>
              </a:ext>
            </a:extLst>
          </p:cNvPr>
          <p:cNvPicPr>
            <a:picLocks noChangeAspect="1"/>
          </p:cNvPicPr>
          <p:nvPr/>
        </p:nvPicPr>
        <p:blipFill>
          <a:blip r:embed="rId2"/>
          <a:stretch>
            <a:fillRect/>
          </a:stretch>
        </p:blipFill>
        <p:spPr>
          <a:xfrm>
            <a:off x="10587526" y="726051"/>
            <a:ext cx="1590022" cy="1134633"/>
          </a:xfrm>
          <a:prstGeom prst="rect">
            <a:avLst/>
          </a:prstGeom>
          <a:noFill/>
          <a:ln cap="flat">
            <a:noFill/>
          </a:ln>
        </p:spPr>
      </p:pic>
      <p:sp>
        <p:nvSpPr>
          <p:cNvPr id="5" name="Text Placeholder 5">
            <a:extLst>
              <a:ext uri="{FF2B5EF4-FFF2-40B4-BE49-F238E27FC236}">
                <a16:creationId xmlns:a16="http://schemas.microsoft.com/office/drawing/2014/main" id="{9A68CC39-64BA-4D34-936F-EEBF8A617E24}"/>
              </a:ext>
            </a:extLst>
          </p:cNvPr>
          <p:cNvSpPr txBox="1">
            <a:spLocks noGrp="1"/>
          </p:cNvSpPr>
          <p:nvPr>
            <p:ph type="body" idx="4294967295"/>
          </p:nvPr>
        </p:nvSpPr>
        <p:spPr>
          <a:xfrm>
            <a:off x="1860547" y="3044622"/>
            <a:ext cx="4433404" cy="823910"/>
          </a:xfrm>
        </p:spPr>
        <p:txBody>
          <a:bodyPr/>
          <a:lstStyle/>
          <a:p>
            <a:pPr lvl="0"/>
            <a:r>
              <a:rPr lang="en-US"/>
              <a:t>Logistic </a:t>
            </a:r>
          </a:p>
        </p:txBody>
      </p:sp>
      <p:sp>
        <p:nvSpPr>
          <p:cNvPr id="6" name="Text Placeholder 7">
            <a:extLst>
              <a:ext uri="{FF2B5EF4-FFF2-40B4-BE49-F238E27FC236}">
                <a16:creationId xmlns:a16="http://schemas.microsoft.com/office/drawing/2014/main" id="{A4BE9A0C-159F-45D8-9FDF-1191CA947B8A}"/>
              </a:ext>
            </a:extLst>
          </p:cNvPr>
          <p:cNvSpPr txBox="1">
            <a:spLocks noGrp="1"/>
          </p:cNvSpPr>
          <p:nvPr>
            <p:ph type="body" idx="4294967295"/>
          </p:nvPr>
        </p:nvSpPr>
        <p:spPr>
          <a:xfrm>
            <a:off x="1860547" y="3987396"/>
            <a:ext cx="4433404" cy="823910"/>
          </a:xfrm>
        </p:spPr>
        <p:txBody>
          <a:bodyPr/>
          <a:lstStyle/>
          <a:p>
            <a:pPr lvl="0"/>
            <a:r>
              <a:rPr lang="en-US"/>
              <a:t>Business administration </a:t>
            </a:r>
          </a:p>
        </p:txBody>
      </p:sp>
      <p:sp>
        <p:nvSpPr>
          <p:cNvPr id="7" name="Text Placeholder 8">
            <a:extLst>
              <a:ext uri="{FF2B5EF4-FFF2-40B4-BE49-F238E27FC236}">
                <a16:creationId xmlns:a16="http://schemas.microsoft.com/office/drawing/2014/main" id="{3F55DE49-B341-4FB9-8243-8C2DE782D18C}"/>
              </a:ext>
            </a:extLst>
          </p:cNvPr>
          <p:cNvSpPr txBox="1">
            <a:spLocks noGrp="1"/>
          </p:cNvSpPr>
          <p:nvPr>
            <p:ph type="body" idx="4294967295"/>
          </p:nvPr>
        </p:nvSpPr>
        <p:spPr>
          <a:xfrm>
            <a:off x="1860547" y="4930170"/>
            <a:ext cx="4433404" cy="823910"/>
          </a:xfrm>
        </p:spPr>
        <p:txBody>
          <a:bodyPr/>
          <a:lstStyle/>
          <a:p>
            <a:pPr lvl="0"/>
            <a:r>
              <a:rPr lang="en-US"/>
              <a:t>Motor and transport Equipment and Technology </a:t>
            </a:r>
          </a:p>
        </p:txBody>
      </p:sp>
      <p:pic>
        <p:nvPicPr>
          <p:cNvPr id="8" name="Picture 8">
            <a:extLst>
              <a:ext uri="{FF2B5EF4-FFF2-40B4-BE49-F238E27FC236}">
                <a16:creationId xmlns:a16="http://schemas.microsoft.com/office/drawing/2014/main" id="{54E755B3-358B-4B25-9A77-F0C9B5EF5770}"/>
              </a:ext>
            </a:extLst>
          </p:cNvPr>
          <p:cNvPicPr>
            <a:picLocks noChangeAspect="1"/>
          </p:cNvPicPr>
          <p:nvPr/>
        </p:nvPicPr>
        <p:blipFill>
          <a:blip r:embed="rId3"/>
          <a:stretch>
            <a:fillRect/>
          </a:stretch>
        </p:blipFill>
        <p:spPr>
          <a:xfrm>
            <a:off x="8886843" y="2405868"/>
            <a:ext cx="3034271" cy="2025295"/>
          </a:xfrm>
          <a:prstGeom prst="rect">
            <a:avLst/>
          </a:prstGeom>
          <a:noFill/>
          <a:ln cap="flat">
            <a:noFill/>
          </a:ln>
        </p:spPr>
      </p:pic>
      <p:pic>
        <p:nvPicPr>
          <p:cNvPr id="9" name="Picture 10">
            <a:extLst>
              <a:ext uri="{FF2B5EF4-FFF2-40B4-BE49-F238E27FC236}">
                <a16:creationId xmlns:a16="http://schemas.microsoft.com/office/drawing/2014/main" id="{096FC1F5-1DD3-4B9E-9C45-65A20D5EDDD0}"/>
              </a:ext>
            </a:extLst>
          </p:cNvPr>
          <p:cNvPicPr>
            <a:picLocks noChangeAspect="1"/>
          </p:cNvPicPr>
          <p:nvPr/>
        </p:nvPicPr>
        <p:blipFill>
          <a:blip r:embed="rId4"/>
          <a:stretch>
            <a:fillRect/>
          </a:stretch>
        </p:blipFill>
        <p:spPr>
          <a:xfrm>
            <a:off x="5466703" y="2129427"/>
            <a:ext cx="3034271" cy="2025295"/>
          </a:xfrm>
          <a:prstGeom prst="rect">
            <a:avLst/>
          </a:prstGeom>
          <a:noFill/>
          <a:ln cap="flat">
            <a:noFill/>
          </a:ln>
        </p:spPr>
      </p:pic>
      <p:pic>
        <p:nvPicPr>
          <p:cNvPr id="10" name="Picture 12">
            <a:extLst>
              <a:ext uri="{FF2B5EF4-FFF2-40B4-BE49-F238E27FC236}">
                <a16:creationId xmlns:a16="http://schemas.microsoft.com/office/drawing/2014/main" id="{1526CF9C-A947-441A-9270-8E86CA79638C}"/>
              </a:ext>
            </a:extLst>
          </p:cNvPr>
          <p:cNvPicPr>
            <a:picLocks noChangeAspect="1"/>
          </p:cNvPicPr>
          <p:nvPr/>
        </p:nvPicPr>
        <p:blipFill>
          <a:blip r:embed="rId5"/>
          <a:stretch>
            <a:fillRect/>
          </a:stretch>
        </p:blipFill>
        <p:spPr>
          <a:xfrm>
            <a:off x="6293952" y="4595554"/>
            <a:ext cx="3034271" cy="2025295"/>
          </a:xfrm>
          <a:prstGeom prst="rect">
            <a:avLst/>
          </a:prstGeom>
          <a:noFill/>
          <a:ln cap="flat">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B73E6B96-0DFF-4072-80A2-355B31685149}"/>
              </a:ext>
            </a:extLst>
          </p:cNvPr>
          <p:cNvSpPr txBox="1">
            <a:spLocks noGrp="1"/>
          </p:cNvSpPr>
          <p:nvPr>
            <p:ph type="title"/>
          </p:nvPr>
        </p:nvSpPr>
        <p:spPr/>
        <p:txBody>
          <a:bodyPr/>
          <a:lstStyle/>
          <a:p>
            <a:pPr lvl="0"/>
            <a:r>
              <a:rPr lang="en-US"/>
              <a:t>The Projects’ team and project activities </a:t>
            </a:r>
          </a:p>
        </p:txBody>
      </p:sp>
      <p:pic>
        <p:nvPicPr>
          <p:cNvPr id="3" name="Graphic 14" descr="Meeting outline">
            <a:extLst>
              <a:ext uri="{FF2B5EF4-FFF2-40B4-BE49-F238E27FC236}">
                <a16:creationId xmlns:a16="http://schemas.microsoft.com/office/drawing/2014/main" id="{716EB15A-AABF-4E26-822F-F59662DDCD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97227" y="638827"/>
            <a:ext cx="1308497" cy="1195340"/>
          </a:xfrm>
          <a:prstGeom prst="rect">
            <a:avLst/>
          </a:prstGeom>
          <a:noFill/>
          <a:ln cap="flat">
            <a:noFill/>
          </a:ln>
        </p:spPr>
      </p:pic>
      <p:pic>
        <p:nvPicPr>
          <p:cNvPr id="4" name="Picture 16" descr="Shape, arrow&#10;&#10;Description automatically generated">
            <a:extLst>
              <a:ext uri="{FF2B5EF4-FFF2-40B4-BE49-F238E27FC236}">
                <a16:creationId xmlns:a16="http://schemas.microsoft.com/office/drawing/2014/main" id="{6A985F7B-3D8F-4F7C-8CB9-74787EDD613C}"/>
              </a:ext>
            </a:extLst>
          </p:cNvPr>
          <p:cNvPicPr>
            <a:picLocks noChangeAspect="1"/>
          </p:cNvPicPr>
          <p:nvPr/>
        </p:nvPicPr>
        <p:blipFill>
          <a:blip r:embed="rId5"/>
          <a:stretch>
            <a:fillRect/>
          </a:stretch>
        </p:blipFill>
        <p:spPr>
          <a:xfrm>
            <a:off x="8732318" y="5317812"/>
            <a:ext cx="2652162" cy="1253002"/>
          </a:xfrm>
          <a:prstGeom prst="rect">
            <a:avLst/>
          </a:prstGeom>
          <a:noFill/>
          <a:ln cap="flat">
            <a:noFill/>
          </a:ln>
        </p:spPr>
      </p:pic>
      <p:pic>
        <p:nvPicPr>
          <p:cNvPr id="5" name="Picture 18" descr="A picture containing text&#10;&#10;Description automatically generated">
            <a:extLst>
              <a:ext uri="{FF2B5EF4-FFF2-40B4-BE49-F238E27FC236}">
                <a16:creationId xmlns:a16="http://schemas.microsoft.com/office/drawing/2014/main" id="{EC417DB6-97D4-42E1-AB34-D71F79246571}"/>
              </a:ext>
            </a:extLst>
          </p:cNvPr>
          <p:cNvPicPr>
            <a:picLocks noChangeAspect="1"/>
          </p:cNvPicPr>
          <p:nvPr/>
        </p:nvPicPr>
        <p:blipFill>
          <a:blip r:embed="rId6"/>
          <a:stretch>
            <a:fillRect/>
          </a:stretch>
        </p:blipFill>
        <p:spPr>
          <a:xfrm>
            <a:off x="338474" y="5376836"/>
            <a:ext cx="3929643" cy="1301364"/>
          </a:xfrm>
          <a:prstGeom prst="rect">
            <a:avLst/>
          </a:prstGeom>
          <a:noFill/>
          <a:ln cap="flat">
            <a:noFill/>
          </a:ln>
        </p:spPr>
      </p:pic>
      <p:pic>
        <p:nvPicPr>
          <p:cNvPr id="6" name="Picture 20" descr="Logo, company name&#10;&#10;Description automatically generated">
            <a:extLst>
              <a:ext uri="{FF2B5EF4-FFF2-40B4-BE49-F238E27FC236}">
                <a16:creationId xmlns:a16="http://schemas.microsoft.com/office/drawing/2014/main" id="{9D95F93B-5D35-4E37-AFFD-22007D1AD42E}"/>
              </a:ext>
            </a:extLst>
          </p:cNvPr>
          <p:cNvPicPr>
            <a:picLocks noChangeAspect="1"/>
          </p:cNvPicPr>
          <p:nvPr/>
        </p:nvPicPr>
        <p:blipFill>
          <a:blip r:embed="rId7"/>
          <a:stretch>
            <a:fillRect/>
          </a:stretch>
        </p:blipFill>
        <p:spPr>
          <a:xfrm>
            <a:off x="4481520" y="5317812"/>
            <a:ext cx="4090010" cy="1301364"/>
          </a:xfrm>
          <a:prstGeom prst="rect">
            <a:avLst/>
          </a:prstGeom>
          <a:noFill/>
          <a:ln cap="flat">
            <a:noFill/>
          </a:ln>
        </p:spPr>
      </p:pic>
      <p:pic>
        <p:nvPicPr>
          <p:cNvPr id="7" name="Picture 22" descr="A picture containing text, book, shelf, indoor&#10;&#10;Description automatically generated">
            <a:extLst>
              <a:ext uri="{FF2B5EF4-FFF2-40B4-BE49-F238E27FC236}">
                <a16:creationId xmlns:a16="http://schemas.microsoft.com/office/drawing/2014/main" id="{16646E5A-D2B9-4C13-B029-88557C354387}"/>
              </a:ext>
            </a:extLst>
          </p:cNvPr>
          <p:cNvPicPr>
            <a:picLocks noChangeAspect="1"/>
          </p:cNvPicPr>
          <p:nvPr/>
        </p:nvPicPr>
        <p:blipFill>
          <a:blip r:embed="rId8"/>
          <a:stretch>
            <a:fillRect/>
          </a:stretch>
        </p:blipFill>
        <p:spPr>
          <a:xfrm>
            <a:off x="911099" y="2146791"/>
            <a:ext cx="1984293" cy="2976436"/>
          </a:xfrm>
          <a:prstGeom prst="rect">
            <a:avLst/>
          </a:prstGeom>
          <a:noFill/>
          <a:ln cap="flat">
            <a:noFill/>
          </a:ln>
        </p:spPr>
      </p:pic>
      <p:pic>
        <p:nvPicPr>
          <p:cNvPr id="8" name="Picture 24" descr="A person sitting in front of a bookshelf&#10;&#10;Description automatically generated with medium confidence">
            <a:extLst>
              <a:ext uri="{FF2B5EF4-FFF2-40B4-BE49-F238E27FC236}">
                <a16:creationId xmlns:a16="http://schemas.microsoft.com/office/drawing/2014/main" id="{2663F8D2-60E7-41D5-917B-F42A028124C7}"/>
              </a:ext>
            </a:extLst>
          </p:cNvPr>
          <p:cNvPicPr>
            <a:picLocks noChangeAspect="1"/>
          </p:cNvPicPr>
          <p:nvPr/>
        </p:nvPicPr>
        <p:blipFill>
          <a:blip r:embed="rId9"/>
          <a:stretch>
            <a:fillRect/>
          </a:stretch>
        </p:blipFill>
        <p:spPr>
          <a:xfrm>
            <a:off x="8309893" y="2134474"/>
            <a:ext cx="1984284" cy="2976436"/>
          </a:xfrm>
          <a:prstGeom prst="rect">
            <a:avLst/>
          </a:prstGeom>
          <a:noFill/>
          <a:ln cap="flat">
            <a:noFill/>
          </a:ln>
        </p:spPr>
      </p:pic>
      <p:pic>
        <p:nvPicPr>
          <p:cNvPr id="9" name="Picture 26" descr="A person sitting in front of a bookshelf&#10;&#10;Description automatically generated">
            <a:extLst>
              <a:ext uri="{FF2B5EF4-FFF2-40B4-BE49-F238E27FC236}">
                <a16:creationId xmlns:a16="http://schemas.microsoft.com/office/drawing/2014/main" id="{0AFF724B-BD82-44C4-8B32-AA9319E8602A}"/>
              </a:ext>
            </a:extLst>
          </p:cNvPr>
          <p:cNvPicPr>
            <a:picLocks noChangeAspect="1"/>
          </p:cNvPicPr>
          <p:nvPr/>
        </p:nvPicPr>
        <p:blipFill>
          <a:blip r:embed="rId10"/>
          <a:stretch>
            <a:fillRect/>
          </a:stretch>
        </p:blipFill>
        <p:spPr>
          <a:xfrm>
            <a:off x="5748165" y="2085152"/>
            <a:ext cx="2021564" cy="3032351"/>
          </a:xfrm>
          <a:prstGeom prst="rect">
            <a:avLst/>
          </a:prstGeom>
          <a:noFill/>
          <a:ln cap="flat">
            <a:noFill/>
          </a:ln>
        </p:spPr>
      </p:pic>
      <p:pic>
        <p:nvPicPr>
          <p:cNvPr id="10" name="Picture 28" descr="A person smiling in front of a bookshelf&#10;&#10;Description automatically generated with medium confidence">
            <a:extLst>
              <a:ext uri="{FF2B5EF4-FFF2-40B4-BE49-F238E27FC236}">
                <a16:creationId xmlns:a16="http://schemas.microsoft.com/office/drawing/2014/main" id="{62291778-A5D4-41A8-86AB-73C0ADB910EE}"/>
              </a:ext>
            </a:extLst>
          </p:cNvPr>
          <p:cNvPicPr>
            <a:picLocks noChangeAspect="1"/>
          </p:cNvPicPr>
          <p:nvPr/>
        </p:nvPicPr>
        <p:blipFill>
          <a:blip r:embed="rId11"/>
          <a:stretch>
            <a:fillRect/>
          </a:stretch>
        </p:blipFill>
        <p:spPr>
          <a:xfrm>
            <a:off x="3381688" y="2117284"/>
            <a:ext cx="1985884" cy="2976436"/>
          </a:xfrm>
          <a:prstGeom prst="rect">
            <a:avLst/>
          </a:prstGeom>
          <a:noFill/>
          <a:ln cap="flat">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name="Slide28">
    <p:bg>
      <p:bgPr>
        <a:gradFill>
          <a:gsLst>
            <a:gs pos="0">
              <a:srgbClr val="F78925"/>
            </a:gs>
            <a:gs pos="100000">
              <a:srgbClr val="D54209"/>
            </a:gs>
          </a:gsLst>
          <a:lin ang="2520000"/>
        </a:gradFill>
        <a:effectLst/>
      </p:bgPr>
    </p:bg>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3908CDF1-7800-47D2-8DE4-8BDF077D4DAF}"/>
              </a:ext>
            </a:extLst>
          </p:cNvPr>
          <p:cNvPicPr>
            <a:picLocks noChangeAspect="1"/>
          </p:cNvPicPr>
          <p:nvPr/>
        </p:nvPicPr>
        <p:blipFill>
          <a:blip r:embed="rId2"/>
          <a:stretch>
            <a:fillRect/>
          </a:stretch>
        </p:blipFill>
        <p:spPr>
          <a:xfrm>
            <a:off x="10587526" y="726051"/>
            <a:ext cx="1590022" cy="1134633"/>
          </a:xfrm>
          <a:prstGeom prst="rect">
            <a:avLst/>
          </a:prstGeom>
          <a:noFill/>
          <a:ln cap="flat">
            <a:noFill/>
          </a:ln>
        </p:spPr>
      </p:pic>
      <p:pic>
        <p:nvPicPr>
          <p:cNvPr id="3" name="Picture 24" descr="A person sitting in front of a bookshelf&#10;&#10;Description automatically generated with medium confidence">
            <a:extLst>
              <a:ext uri="{FF2B5EF4-FFF2-40B4-BE49-F238E27FC236}">
                <a16:creationId xmlns:a16="http://schemas.microsoft.com/office/drawing/2014/main" id="{4F782DDE-4417-443A-8D1D-C7498AD97422}"/>
              </a:ext>
            </a:extLst>
          </p:cNvPr>
          <p:cNvPicPr>
            <a:picLocks noChangeAspect="1"/>
          </p:cNvPicPr>
          <p:nvPr/>
        </p:nvPicPr>
        <p:blipFill>
          <a:blip r:embed="rId3"/>
          <a:stretch>
            <a:fillRect/>
          </a:stretch>
        </p:blipFill>
        <p:spPr>
          <a:xfrm>
            <a:off x="8616857" y="1880774"/>
            <a:ext cx="1984284" cy="2976436"/>
          </a:xfrm>
          <a:prstGeom prst="rect">
            <a:avLst/>
          </a:prstGeom>
          <a:noFill/>
          <a:ln cap="flat">
            <a:noFill/>
          </a:ln>
        </p:spPr>
      </p:pic>
      <p:pic>
        <p:nvPicPr>
          <p:cNvPr id="4" name="Picture 26" descr="A person sitting in front of a bookshelf&#10;&#10;Description automatically generated">
            <a:extLst>
              <a:ext uri="{FF2B5EF4-FFF2-40B4-BE49-F238E27FC236}">
                <a16:creationId xmlns:a16="http://schemas.microsoft.com/office/drawing/2014/main" id="{EC732B3C-023B-4618-8040-9C0721438689}"/>
              </a:ext>
            </a:extLst>
          </p:cNvPr>
          <p:cNvPicPr>
            <a:picLocks noChangeAspect="1"/>
          </p:cNvPicPr>
          <p:nvPr/>
        </p:nvPicPr>
        <p:blipFill>
          <a:blip r:embed="rId4"/>
          <a:stretch>
            <a:fillRect/>
          </a:stretch>
        </p:blipFill>
        <p:spPr>
          <a:xfrm>
            <a:off x="633633" y="3429000"/>
            <a:ext cx="2021564" cy="3032351"/>
          </a:xfrm>
          <a:prstGeom prst="rect">
            <a:avLst/>
          </a:prstGeom>
          <a:noFill/>
          <a:ln cap="flat">
            <a:noFill/>
          </a:ln>
        </p:spPr>
      </p:pic>
      <p:pic>
        <p:nvPicPr>
          <p:cNvPr id="5" name="Picture 28" descr="A person smiling in front of a bookshelf&#10;&#10;Description automatically generated with medium confidence">
            <a:extLst>
              <a:ext uri="{FF2B5EF4-FFF2-40B4-BE49-F238E27FC236}">
                <a16:creationId xmlns:a16="http://schemas.microsoft.com/office/drawing/2014/main" id="{34AF9683-9228-4528-B79A-FC7985802EC5}"/>
              </a:ext>
            </a:extLst>
          </p:cNvPr>
          <p:cNvPicPr>
            <a:picLocks noChangeAspect="1"/>
          </p:cNvPicPr>
          <p:nvPr/>
        </p:nvPicPr>
        <p:blipFill>
          <a:blip r:embed="rId5"/>
          <a:stretch>
            <a:fillRect/>
          </a:stretch>
        </p:blipFill>
        <p:spPr>
          <a:xfrm>
            <a:off x="669313" y="154917"/>
            <a:ext cx="1985884" cy="2976436"/>
          </a:xfrm>
          <a:prstGeom prst="rect">
            <a:avLst/>
          </a:prstGeom>
          <a:noFill/>
          <a:ln cap="flat">
            <a:noFill/>
          </a:ln>
        </p:spPr>
      </p:pic>
      <p:sp>
        <p:nvSpPr>
          <p:cNvPr id="6" name="TextBox 8">
            <a:extLst>
              <a:ext uri="{FF2B5EF4-FFF2-40B4-BE49-F238E27FC236}">
                <a16:creationId xmlns:a16="http://schemas.microsoft.com/office/drawing/2014/main" id="{3F687827-149D-4EE0-83F7-8B2A0D6E3290}"/>
              </a:ext>
            </a:extLst>
          </p:cNvPr>
          <p:cNvSpPr txBox="1"/>
          <p:nvPr/>
        </p:nvSpPr>
        <p:spPr>
          <a:xfrm>
            <a:off x="3014950" y="977585"/>
            <a:ext cx="4505733" cy="83099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FFFFFF"/>
                </a:solidFill>
                <a:uFillTx/>
                <a:latin typeface="Times New Roman" pitchFamily="18"/>
                <a:cs typeface="Times New Roman" pitchFamily="18"/>
              </a:rPr>
              <a:t>Zinaida Toncheva –  Headteacher in English</a:t>
            </a:r>
          </a:p>
        </p:txBody>
      </p:sp>
      <p:sp>
        <p:nvSpPr>
          <p:cNvPr id="7" name="TextBox 9">
            <a:extLst>
              <a:ext uri="{FF2B5EF4-FFF2-40B4-BE49-F238E27FC236}">
                <a16:creationId xmlns:a16="http://schemas.microsoft.com/office/drawing/2014/main" id="{A55D7A1C-215B-4BC4-BD9D-75D379A025D1}"/>
              </a:ext>
            </a:extLst>
          </p:cNvPr>
          <p:cNvSpPr txBox="1"/>
          <p:nvPr/>
        </p:nvSpPr>
        <p:spPr>
          <a:xfrm>
            <a:off x="7577980" y="4827474"/>
            <a:ext cx="4505733" cy="83099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FFFFFF"/>
                </a:solidFill>
                <a:uFillTx/>
                <a:latin typeface="Times New Roman" pitchFamily="18"/>
                <a:cs typeface="Times New Roman" pitchFamily="18"/>
              </a:rPr>
              <a:t>Todor Dzhumayliev –  Assistant Headteacher in English</a:t>
            </a:r>
          </a:p>
        </p:txBody>
      </p:sp>
      <p:sp>
        <p:nvSpPr>
          <p:cNvPr id="8" name="TextBox 10">
            <a:extLst>
              <a:ext uri="{FF2B5EF4-FFF2-40B4-BE49-F238E27FC236}">
                <a16:creationId xmlns:a16="http://schemas.microsoft.com/office/drawing/2014/main" id="{DA9D8F14-A4BF-4AE4-B656-7A05F67987CD}"/>
              </a:ext>
            </a:extLst>
          </p:cNvPr>
          <p:cNvSpPr txBox="1"/>
          <p:nvPr/>
        </p:nvSpPr>
        <p:spPr>
          <a:xfrm>
            <a:off x="2655198" y="4481520"/>
            <a:ext cx="4505733" cy="83099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FFFFFF"/>
                </a:solidFill>
                <a:uFillTx/>
                <a:latin typeface="Times New Roman" pitchFamily="18"/>
                <a:cs typeface="Times New Roman" pitchFamily="18"/>
              </a:rPr>
              <a:t>Vasilena Stoilova –  Assistant   Headteacher in English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C6324FFC-5DF3-4B44-A714-A0810A87F8D6}"/>
              </a:ext>
            </a:extLst>
          </p:cNvPr>
          <p:cNvPicPr>
            <a:picLocks noChangeAspect="1"/>
          </p:cNvPicPr>
          <p:nvPr/>
        </p:nvPicPr>
        <p:blipFill>
          <a:blip r:embed="rId3"/>
          <a:stretch>
            <a:fillRect/>
          </a:stretch>
        </p:blipFill>
        <p:spPr>
          <a:xfrm>
            <a:off x="10587526" y="726051"/>
            <a:ext cx="1590022" cy="1134633"/>
          </a:xfrm>
          <a:prstGeom prst="rect">
            <a:avLst/>
          </a:prstGeom>
          <a:noFill/>
          <a:ln cap="flat">
            <a:noFill/>
          </a:ln>
        </p:spPr>
      </p:pic>
      <p:pic>
        <p:nvPicPr>
          <p:cNvPr id="3" name="Picture 12">
            <a:extLst>
              <a:ext uri="{FF2B5EF4-FFF2-40B4-BE49-F238E27FC236}">
                <a16:creationId xmlns:a16="http://schemas.microsoft.com/office/drawing/2014/main" id="{D5A1A20C-C257-4EC0-A9C4-A8E1CDE5B98F}"/>
              </a:ext>
            </a:extLst>
          </p:cNvPr>
          <p:cNvPicPr>
            <a:picLocks noChangeAspect="1"/>
          </p:cNvPicPr>
          <p:nvPr/>
        </p:nvPicPr>
        <p:blipFill>
          <a:blip r:embed="rId4"/>
          <a:stretch>
            <a:fillRect/>
          </a:stretch>
        </p:blipFill>
        <p:spPr>
          <a:xfrm>
            <a:off x="3194867" y="3690939"/>
            <a:ext cx="4222754" cy="3167060"/>
          </a:xfrm>
          <a:prstGeom prst="rect">
            <a:avLst/>
          </a:prstGeom>
          <a:noFill/>
          <a:ln cap="flat">
            <a:noFill/>
          </a:ln>
        </p:spPr>
      </p:pic>
      <p:pic>
        <p:nvPicPr>
          <p:cNvPr id="4" name="Picture 16" descr="A group of people standing next to a poster&#10;&#10;Description automatically generated with medium confidence">
            <a:extLst>
              <a:ext uri="{FF2B5EF4-FFF2-40B4-BE49-F238E27FC236}">
                <a16:creationId xmlns:a16="http://schemas.microsoft.com/office/drawing/2014/main" id="{6B5E1A63-5756-40F1-8B8B-61FF1FEF40C9}"/>
              </a:ext>
            </a:extLst>
          </p:cNvPr>
          <p:cNvPicPr>
            <a:picLocks noChangeAspect="1"/>
          </p:cNvPicPr>
          <p:nvPr/>
        </p:nvPicPr>
        <p:blipFill>
          <a:blip r:embed="rId5"/>
          <a:stretch>
            <a:fillRect/>
          </a:stretch>
        </p:blipFill>
        <p:spPr>
          <a:xfrm>
            <a:off x="256809" y="425260"/>
            <a:ext cx="5025048" cy="3130192"/>
          </a:xfrm>
          <a:prstGeom prst="rect">
            <a:avLst/>
          </a:prstGeom>
          <a:noFill/>
          <a:ln cap="flat">
            <a:noFill/>
          </a:ln>
        </p:spPr>
      </p:pic>
      <p:pic>
        <p:nvPicPr>
          <p:cNvPr id="5" name="Picture 18" descr="A picture containing text, indoor, wall, person&#10;&#10;Description automatically generated">
            <a:extLst>
              <a:ext uri="{FF2B5EF4-FFF2-40B4-BE49-F238E27FC236}">
                <a16:creationId xmlns:a16="http://schemas.microsoft.com/office/drawing/2014/main" id="{BFC37B54-7091-4404-A69E-130953A42776}"/>
              </a:ext>
            </a:extLst>
          </p:cNvPr>
          <p:cNvPicPr>
            <a:picLocks noChangeAspect="1"/>
          </p:cNvPicPr>
          <p:nvPr/>
        </p:nvPicPr>
        <p:blipFill>
          <a:blip r:embed="rId6"/>
          <a:stretch>
            <a:fillRect/>
          </a:stretch>
        </p:blipFill>
        <p:spPr>
          <a:xfrm>
            <a:off x="6124568" y="425260"/>
            <a:ext cx="4270513" cy="3202878"/>
          </a:xfrm>
          <a:prstGeom prst="rect">
            <a:avLst/>
          </a:prstGeom>
          <a:noFill/>
          <a:ln cap="flat">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25564EEA-1AFB-444C-BF58-4A12D610BAC9}"/>
              </a:ext>
            </a:extLst>
          </p:cNvPr>
          <p:cNvPicPr>
            <a:picLocks noChangeAspect="1"/>
          </p:cNvPicPr>
          <p:nvPr/>
        </p:nvPicPr>
        <p:blipFill>
          <a:blip r:embed="rId3"/>
          <a:stretch>
            <a:fillRect/>
          </a:stretch>
        </p:blipFill>
        <p:spPr>
          <a:xfrm>
            <a:off x="10601974" y="738085"/>
            <a:ext cx="1590022" cy="1134633"/>
          </a:xfrm>
          <a:prstGeom prst="rect">
            <a:avLst/>
          </a:prstGeom>
          <a:noFill/>
          <a:ln cap="flat">
            <a:noFill/>
          </a:ln>
        </p:spPr>
      </p:pic>
      <p:pic>
        <p:nvPicPr>
          <p:cNvPr id="3" name="Picture 14" descr="A group of people sitting around a table&#10;&#10;Description automatically generated with low confidence">
            <a:extLst>
              <a:ext uri="{FF2B5EF4-FFF2-40B4-BE49-F238E27FC236}">
                <a16:creationId xmlns:a16="http://schemas.microsoft.com/office/drawing/2014/main" id="{82897A95-DCB3-46FE-95AA-597DC28366FD}"/>
              </a:ext>
            </a:extLst>
          </p:cNvPr>
          <p:cNvPicPr>
            <a:picLocks noChangeAspect="1"/>
          </p:cNvPicPr>
          <p:nvPr/>
        </p:nvPicPr>
        <p:blipFill>
          <a:blip r:embed="rId4"/>
          <a:stretch>
            <a:fillRect/>
          </a:stretch>
        </p:blipFill>
        <p:spPr>
          <a:xfrm>
            <a:off x="5176317" y="511862"/>
            <a:ext cx="3064895" cy="4112230"/>
          </a:xfrm>
          <a:prstGeom prst="rect">
            <a:avLst/>
          </a:prstGeom>
          <a:noFill/>
          <a:ln cap="flat">
            <a:noFill/>
          </a:ln>
        </p:spPr>
      </p:pic>
      <p:pic>
        <p:nvPicPr>
          <p:cNvPr id="4" name="Picture 20" descr="A picture containing person, indoor, people, group&#10;&#10;Description automatically generated">
            <a:extLst>
              <a:ext uri="{FF2B5EF4-FFF2-40B4-BE49-F238E27FC236}">
                <a16:creationId xmlns:a16="http://schemas.microsoft.com/office/drawing/2014/main" id="{C13207B4-3CE2-4A55-A163-1633C1C2B06D}"/>
              </a:ext>
            </a:extLst>
          </p:cNvPr>
          <p:cNvPicPr>
            <a:picLocks noChangeAspect="1"/>
          </p:cNvPicPr>
          <p:nvPr/>
        </p:nvPicPr>
        <p:blipFill>
          <a:blip r:embed="rId5"/>
          <a:stretch>
            <a:fillRect/>
          </a:stretch>
        </p:blipFill>
        <p:spPr>
          <a:xfrm>
            <a:off x="135605" y="511862"/>
            <a:ext cx="4852035" cy="3639028"/>
          </a:xfrm>
          <a:prstGeom prst="rect">
            <a:avLst/>
          </a:prstGeom>
          <a:noFill/>
          <a:ln cap="flat">
            <a:noFill/>
          </a:ln>
        </p:spPr>
      </p:pic>
      <p:pic>
        <p:nvPicPr>
          <p:cNvPr id="5" name="Picture 22">
            <a:extLst>
              <a:ext uri="{FF2B5EF4-FFF2-40B4-BE49-F238E27FC236}">
                <a16:creationId xmlns:a16="http://schemas.microsoft.com/office/drawing/2014/main" id="{D25CE40B-86AD-4D26-9508-A856084128E0}"/>
              </a:ext>
            </a:extLst>
          </p:cNvPr>
          <p:cNvPicPr>
            <a:picLocks noChangeAspect="1"/>
          </p:cNvPicPr>
          <p:nvPr/>
        </p:nvPicPr>
        <p:blipFill>
          <a:blip r:embed="rId6"/>
          <a:stretch>
            <a:fillRect/>
          </a:stretch>
        </p:blipFill>
        <p:spPr>
          <a:xfrm>
            <a:off x="8200677" y="3880631"/>
            <a:ext cx="3771488" cy="2828623"/>
          </a:xfrm>
          <a:prstGeom prst="rect">
            <a:avLst/>
          </a:prstGeom>
          <a:noFill/>
          <a:ln cap="flat">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8A8DCE9D-E1F0-44F3-BBBF-E291E81335B2}"/>
              </a:ext>
            </a:extLst>
          </p:cNvPr>
          <p:cNvPicPr>
            <a:picLocks noChangeAspect="1"/>
          </p:cNvPicPr>
          <p:nvPr/>
        </p:nvPicPr>
        <p:blipFill>
          <a:blip r:embed="rId3"/>
          <a:stretch>
            <a:fillRect/>
          </a:stretch>
        </p:blipFill>
        <p:spPr>
          <a:xfrm>
            <a:off x="10587526" y="726051"/>
            <a:ext cx="1590022" cy="1134633"/>
          </a:xfrm>
          <a:prstGeom prst="rect">
            <a:avLst/>
          </a:prstGeom>
          <a:noFill/>
          <a:ln cap="flat">
            <a:noFill/>
          </a:ln>
        </p:spPr>
      </p:pic>
      <p:pic>
        <p:nvPicPr>
          <p:cNvPr id="3" name="Picture 3" descr="A picture containing text&#10;&#10;Description automatically generated">
            <a:extLst>
              <a:ext uri="{FF2B5EF4-FFF2-40B4-BE49-F238E27FC236}">
                <a16:creationId xmlns:a16="http://schemas.microsoft.com/office/drawing/2014/main" id="{0128376A-E873-48CE-B82C-FAF051B0D397}"/>
              </a:ext>
            </a:extLst>
          </p:cNvPr>
          <p:cNvPicPr>
            <a:picLocks noChangeAspect="1"/>
          </p:cNvPicPr>
          <p:nvPr/>
        </p:nvPicPr>
        <p:blipFill>
          <a:blip r:embed="rId4"/>
          <a:stretch>
            <a:fillRect/>
          </a:stretch>
        </p:blipFill>
        <p:spPr>
          <a:xfrm>
            <a:off x="5141021" y="111373"/>
            <a:ext cx="2248875" cy="4086526"/>
          </a:xfrm>
          <a:prstGeom prst="rect">
            <a:avLst/>
          </a:prstGeom>
          <a:noFill/>
          <a:ln cap="flat">
            <a:noFill/>
          </a:ln>
        </p:spPr>
      </p:pic>
      <p:pic>
        <p:nvPicPr>
          <p:cNvPr id="4" name="Picture 5">
            <a:extLst>
              <a:ext uri="{FF2B5EF4-FFF2-40B4-BE49-F238E27FC236}">
                <a16:creationId xmlns:a16="http://schemas.microsoft.com/office/drawing/2014/main" id="{E6CAD844-B64E-4301-AD27-0BFDCAF50627}"/>
              </a:ext>
            </a:extLst>
          </p:cNvPr>
          <p:cNvPicPr>
            <a:picLocks noChangeAspect="1"/>
          </p:cNvPicPr>
          <p:nvPr/>
        </p:nvPicPr>
        <p:blipFill>
          <a:blip r:embed="rId5"/>
          <a:stretch>
            <a:fillRect/>
          </a:stretch>
        </p:blipFill>
        <p:spPr>
          <a:xfrm>
            <a:off x="4007357" y="4197900"/>
            <a:ext cx="4047975" cy="2660099"/>
          </a:xfrm>
          <a:prstGeom prst="rect">
            <a:avLst/>
          </a:prstGeom>
          <a:noFill/>
          <a:ln cap="flat">
            <a:noFill/>
          </a:ln>
        </p:spPr>
      </p:pic>
      <p:pic>
        <p:nvPicPr>
          <p:cNvPr id="5" name="Picture 7" descr="Text&#10;&#10;Description automatically generated">
            <a:extLst>
              <a:ext uri="{FF2B5EF4-FFF2-40B4-BE49-F238E27FC236}">
                <a16:creationId xmlns:a16="http://schemas.microsoft.com/office/drawing/2014/main" id="{D3E0FC71-437E-4E46-B101-937EF109B47B}"/>
              </a:ext>
            </a:extLst>
          </p:cNvPr>
          <p:cNvPicPr>
            <a:picLocks noChangeAspect="1"/>
          </p:cNvPicPr>
          <p:nvPr/>
        </p:nvPicPr>
        <p:blipFill>
          <a:blip r:embed="rId6"/>
          <a:stretch>
            <a:fillRect/>
          </a:stretch>
        </p:blipFill>
        <p:spPr>
          <a:xfrm>
            <a:off x="8128311" y="2278127"/>
            <a:ext cx="3876644" cy="2907490"/>
          </a:xfrm>
          <a:prstGeom prst="rect">
            <a:avLst/>
          </a:prstGeom>
          <a:noFill/>
          <a:ln cap="flat">
            <a:noFill/>
          </a:ln>
        </p:spPr>
      </p:pic>
      <p:pic>
        <p:nvPicPr>
          <p:cNvPr id="6" name="Picture 10" descr="Text, letter&#10;&#10;Description automatically generated">
            <a:extLst>
              <a:ext uri="{FF2B5EF4-FFF2-40B4-BE49-F238E27FC236}">
                <a16:creationId xmlns:a16="http://schemas.microsoft.com/office/drawing/2014/main" id="{7879AB6D-4479-40F9-827D-FA5B7A0C5BAB}"/>
              </a:ext>
            </a:extLst>
          </p:cNvPr>
          <p:cNvPicPr>
            <a:picLocks noChangeAspect="1"/>
          </p:cNvPicPr>
          <p:nvPr/>
        </p:nvPicPr>
        <p:blipFill>
          <a:blip r:embed="rId7"/>
          <a:stretch>
            <a:fillRect/>
          </a:stretch>
        </p:blipFill>
        <p:spPr>
          <a:xfrm>
            <a:off x="419261" y="347545"/>
            <a:ext cx="3469690" cy="4626260"/>
          </a:xfrm>
          <a:prstGeom prst="rect">
            <a:avLst/>
          </a:prstGeom>
          <a:noFill/>
          <a:ln cap="flat">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Title 12">
            <a:extLst>
              <a:ext uri="{FF2B5EF4-FFF2-40B4-BE49-F238E27FC236}">
                <a16:creationId xmlns:a16="http://schemas.microsoft.com/office/drawing/2014/main" id="{8312E69B-78DD-4E3A-ADBB-EB252DC932D8}"/>
              </a:ext>
            </a:extLst>
          </p:cNvPr>
          <p:cNvSpPr txBox="1">
            <a:spLocks noGrp="1"/>
          </p:cNvSpPr>
          <p:nvPr>
            <p:ph type="title"/>
          </p:nvPr>
        </p:nvSpPr>
        <p:spPr/>
        <p:txBody>
          <a:bodyPr/>
          <a:lstStyle/>
          <a:p>
            <a:pPr lvl="0"/>
            <a:r>
              <a:rPr lang="en-US"/>
              <a:t>School activities</a:t>
            </a:r>
          </a:p>
        </p:txBody>
      </p:sp>
      <p:pic>
        <p:nvPicPr>
          <p:cNvPr id="3" name="Graphic 14" descr="Meeting outline">
            <a:extLst>
              <a:ext uri="{FF2B5EF4-FFF2-40B4-BE49-F238E27FC236}">
                <a16:creationId xmlns:a16="http://schemas.microsoft.com/office/drawing/2014/main" id="{383F5207-FA4E-4ECB-B7BE-35D6A9547B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97227" y="638827"/>
            <a:ext cx="1308497" cy="1195340"/>
          </a:xfrm>
          <a:prstGeom prst="rect">
            <a:avLst/>
          </a:prstGeom>
          <a:noFill/>
          <a:ln cap="flat">
            <a:noFill/>
          </a:ln>
        </p:spPr>
      </p:pic>
      <p:pic>
        <p:nvPicPr>
          <p:cNvPr id="4" name="Picture 4" descr="A group of people sitting on the ground outside&#10;&#10;Description automatically generated with low confidence">
            <a:extLst>
              <a:ext uri="{FF2B5EF4-FFF2-40B4-BE49-F238E27FC236}">
                <a16:creationId xmlns:a16="http://schemas.microsoft.com/office/drawing/2014/main" id="{703E9970-831F-4C67-8E8B-5F111C2095B4}"/>
              </a:ext>
            </a:extLst>
          </p:cNvPr>
          <p:cNvPicPr>
            <a:picLocks noChangeAspect="1"/>
          </p:cNvPicPr>
          <p:nvPr/>
        </p:nvPicPr>
        <p:blipFill>
          <a:blip r:embed="rId5"/>
          <a:stretch>
            <a:fillRect/>
          </a:stretch>
        </p:blipFill>
        <p:spPr>
          <a:xfrm>
            <a:off x="843067" y="2425189"/>
            <a:ext cx="4492968" cy="2995318"/>
          </a:xfrm>
          <a:prstGeom prst="rect">
            <a:avLst/>
          </a:prstGeom>
          <a:noFill/>
          <a:ln cap="flat">
            <a:noFill/>
          </a:ln>
        </p:spPr>
      </p:pic>
      <p:pic>
        <p:nvPicPr>
          <p:cNvPr id="5" name="Picture 6" descr="A group of people posing for a photo&#10;&#10;Description automatically generated">
            <a:extLst>
              <a:ext uri="{FF2B5EF4-FFF2-40B4-BE49-F238E27FC236}">
                <a16:creationId xmlns:a16="http://schemas.microsoft.com/office/drawing/2014/main" id="{24D2117B-92E7-4659-872D-E7B76C88D1A9}"/>
              </a:ext>
            </a:extLst>
          </p:cNvPr>
          <p:cNvPicPr>
            <a:picLocks noChangeAspect="1"/>
          </p:cNvPicPr>
          <p:nvPr/>
        </p:nvPicPr>
        <p:blipFill>
          <a:blip r:embed="rId6"/>
          <a:stretch>
            <a:fillRect/>
          </a:stretch>
        </p:blipFill>
        <p:spPr>
          <a:xfrm>
            <a:off x="5637961" y="2370774"/>
            <a:ext cx="4656225" cy="3104150"/>
          </a:xfrm>
          <a:prstGeom prst="rect">
            <a:avLst/>
          </a:prstGeom>
          <a:noFill/>
          <a:ln cap="flat">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pic>
        <p:nvPicPr>
          <p:cNvPr id="2" name="Picture 10" descr="A group of people posing for a photo&#10;&#10;Description automatically generated with medium confidence">
            <a:extLst>
              <a:ext uri="{FF2B5EF4-FFF2-40B4-BE49-F238E27FC236}">
                <a16:creationId xmlns:a16="http://schemas.microsoft.com/office/drawing/2014/main" id="{61D2455E-B6D0-4EFE-8445-2DBF87F8D2A6}"/>
              </a:ext>
            </a:extLst>
          </p:cNvPr>
          <p:cNvPicPr>
            <a:picLocks noChangeAspect="1"/>
          </p:cNvPicPr>
          <p:nvPr/>
        </p:nvPicPr>
        <p:blipFill>
          <a:blip r:embed="rId3"/>
          <a:stretch>
            <a:fillRect/>
          </a:stretch>
        </p:blipFill>
        <p:spPr>
          <a:xfrm>
            <a:off x="790855" y="774176"/>
            <a:ext cx="4113080" cy="5561344"/>
          </a:xfrm>
          <a:prstGeom prst="rect">
            <a:avLst/>
          </a:prstGeom>
          <a:noFill/>
          <a:ln cap="flat">
            <a:noFill/>
          </a:ln>
        </p:spPr>
      </p:pic>
      <p:pic>
        <p:nvPicPr>
          <p:cNvPr id="3" name="Picture 8">
            <a:extLst>
              <a:ext uri="{FF2B5EF4-FFF2-40B4-BE49-F238E27FC236}">
                <a16:creationId xmlns:a16="http://schemas.microsoft.com/office/drawing/2014/main" id="{276C2F7E-E727-473E-B23E-8526754138CF}"/>
              </a:ext>
            </a:extLst>
          </p:cNvPr>
          <p:cNvPicPr>
            <a:picLocks noChangeAspect="1"/>
          </p:cNvPicPr>
          <p:nvPr/>
        </p:nvPicPr>
        <p:blipFill>
          <a:blip r:embed="rId4"/>
          <a:stretch>
            <a:fillRect/>
          </a:stretch>
        </p:blipFill>
        <p:spPr>
          <a:xfrm>
            <a:off x="10587526" y="726051"/>
            <a:ext cx="1590022" cy="1134633"/>
          </a:xfrm>
          <a:prstGeom prst="rect">
            <a:avLst/>
          </a:prstGeom>
          <a:noFill/>
          <a:ln cap="flat">
            <a:noFill/>
          </a:ln>
        </p:spPr>
      </p:pic>
      <p:pic>
        <p:nvPicPr>
          <p:cNvPr id="4" name="Picture 9" descr="A picture containing person, indoor, standing, preparing&#10;&#10;Description automatically generated">
            <a:extLst>
              <a:ext uri="{FF2B5EF4-FFF2-40B4-BE49-F238E27FC236}">
                <a16:creationId xmlns:a16="http://schemas.microsoft.com/office/drawing/2014/main" id="{D8B66F05-0B5F-4DB8-85D8-245BC1B40637}"/>
              </a:ext>
            </a:extLst>
          </p:cNvPr>
          <p:cNvPicPr>
            <a:picLocks noChangeAspect="1"/>
          </p:cNvPicPr>
          <p:nvPr/>
        </p:nvPicPr>
        <p:blipFill>
          <a:blip r:embed="rId5"/>
          <a:stretch>
            <a:fillRect/>
          </a:stretch>
        </p:blipFill>
        <p:spPr>
          <a:xfrm>
            <a:off x="5660227" y="774176"/>
            <a:ext cx="4171008" cy="5561344"/>
          </a:xfrm>
          <a:prstGeom prst="rect">
            <a:avLst/>
          </a:prstGeom>
          <a:noFill/>
          <a:ln cap="flat">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3EDEB38F-436F-4381-B2C8-B67A9795C524}"/>
              </a:ext>
            </a:extLst>
          </p:cNvPr>
          <p:cNvPicPr>
            <a:picLocks noChangeAspect="1"/>
          </p:cNvPicPr>
          <p:nvPr/>
        </p:nvPicPr>
        <p:blipFill>
          <a:blip r:embed="rId3"/>
          <a:stretch>
            <a:fillRect/>
          </a:stretch>
        </p:blipFill>
        <p:spPr>
          <a:xfrm>
            <a:off x="10587526" y="726051"/>
            <a:ext cx="1590022" cy="1134633"/>
          </a:xfrm>
          <a:prstGeom prst="rect">
            <a:avLst/>
          </a:prstGeom>
          <a:noFill/>
          <a:ln cap="flat">
            <a:noFill/>
          </a:ln>
        </p:spPr>
      </p:pic>
      <p:pic>
        <p:nvPicPr>
          <p:cNvPr id="3" name="Picture 4" descr="A picture containing outdoor, building, ground, sidewalk&#10;&#10;Description automatically generated">
            <a:extLst>
              <a:ext uri="{FF2B5EF4-FFF2-40B4-BE49-F238E27FC236}">
                <a16:creationId xmlns:a16="http://schemas.microsoft.com/office/drawing/2014/main" id="{F753443F-0C42-4ECE-88E4-09921A8A474D}"/>
              </a:ext>
            </a:extLst>
          </p:cNvPr>
          <p:cNvPicPr>
            <a:picLocks noChangeAspect="1"/>
          </p:cNvPicPr>
          <p:nvPr/>
        </p:nvPicPr>
        <p:blipFill>
          <a:blip r:embed="rId4"/>
          <a:stretch>
            <a:fillRect/>
          </a:stretch>
        </p:blipFill>
        <p:spPr>
          <a:xfrm>
            <a:off x="424629" y="3547561"/>
            <a:ext cx="4173294" cy="3129972"/>
          </a:xfrm>
          <a:prstGeom prst="rect">
            <a:avLst/>
          </a:prstGeom>
          <a:noFill/>
          <a:ln cap="flat">
            <a:noFill/>
          </a:ln>
        </p:spPr>
      </p:pic>
      <p:pic>
        <p:nvPicPr>
          <p:cNvPr id="4" name="Picture 5" descr="A group of women holding a sign&#10;&#10;Description automatically generated with medium confidence">
            <a:extLst>
              <a:ext uri="{FF2B5EF4-FFF2-40B4-BE49-F238E27FC236}">
                <a16:creationId xmlns:a16="http://schemas.microsoft.com/office/drawing/2014/main" id="{6C2B832C-05A0-4013-A956-68C81FCB0E65}"/>
              </a:ext>
            </a:extLst>
          </p:cNvPr>
          <p:cNvPicPr>
            <a:picLocks noChangeAspect="1"/>
          </p:cNvPicPr>
          <p:nvPr/>
        </p:nvPicPr>
        <p:blipFill>
          <a:blip r:embed="rId5"/>
          <a:stretch>
            <a:fillRect/>
          </a:stretch>
        </p:blipFill>
        <p:spPr>
          <a:xfrm>
            <a:off x="424226" y="299036"/>
            <a:ext cx="4121027" cy="2889010"/>
          </a:xfrm>
          <a:prstGeom prst="rect">
            <a:avLst/>
          </a:prstGeom>
          <a:noFill/>
          <a:ln cap="flat">
            <a:noFill/>
          </a:ln>
        </p:spPr>
      </p:pic>
      <p:pic>
        <p:nvPicPr>
          <p:cNvPr id="5" name="Picture 6">
            <a:extLst>
              <a:ext uri="{FF2B5EF4-FFF2-40B4-BE49-F238E27FC236}">
                <a16:creationId xmlns:a16="http://schemas.microsoft.com/office/drawing/2014/main" id="{31720B49-1748-4436-9811-4E26B2B63970}"/>
              </a:ext>
            </a:extLst>
          </p:cNvPr>
          <p:cNvPicPr>
            <a:picLocks noChangeAspect="1"/>
          </p:cNvPicPr>
          <p:nvPr/>
        </p:nvPicPr>
        <p:blipFill>
          <a:blip r:embed="rId6"/>
          <a:stretch>
            <a:fillRect/>
          </a:stretch>
        </p:blipFill>
        <p:spPr>
          <a:xfrm>
            <a:off x="4925223" y="977027"/>
            <a:ext cx="3043827" cy="5411245"/>
          </a:xfrm>
          <a:prstGeom prst="rect">
            <a:avLst/>
          </a:prstGeom>
          <a:noFill/>
          <a:ln cap="flat">
            <a:noFill/>
          </a:ln>
        </p:spPr>
      </p:pic>
      <p:pic>
        <p:nvPicPr>
          <p:cNvPr id="6" name="Picture 7" descr="A person standing in front of a white board&#10;&#10;Description automatically generated with medium confidence">
            <a:extLst>
              <a:ext uri="{FF2B5EF4-FFF2-40B4-BE49-F238E27FC236}">
                <a16:creationId xmlns:a16="http://schemas.microsoft.com/office/drawing/2014/main" id="{3FC9EB8E-8277-48B2-A41F-5CD616DFB7DD}"/>
              </a:ext>
            </a:extLst>
          </p:cNvPr>
          <p:cNvPicPr>
            <a:picLocks noChangeAspect="1"/>
          </p:cNvPicPr>
          <p:nvPr/>
        </p:nvPicPr>
        <p:blipFill>
          <a:blip r:embed="rId7"/>
          <a:stretch>
            <a:fillRect/>
          </a:stretch>
        </p:blipFill>
        <p:spPr>
          <a:xfrm>
            <a:off x="8425007" y="2176857"/>
            <a:ext cx="3158566" cy="4211415"/>
          </a:xfrm>
          <a:prstGeom prst="rect">
            <a:avLst/>
          </a:prstGeom>
          <a:noFill/>
          <a:ln cap="flat">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1002E155-2CE5-46A0-A28E-6D823D7CB610}"/>
              </a:ext>
            </a:extLst>
          </p:cNvPr>
          <p:cNvPicPr>
            <a:picLocks noChangeAspect="1"/>
          </p:cNvPicPr>
          <p:nvPr/>
        </p:nvPicPr>
        <p:blipFill>
          <a:blip r:embed="rId3"/>
          <a:stretch>
            <a:fillRect/>
          </a:stretch>
        </p:blipFill>
        <p:spPr>
          <a:xfrm>
            <a:off x="10587526" y="726051"/>
            <a:ext cx="1590022" cy="1134633"/>
          </a:xfrm>
          <a:prstGeom prst="rect">
            <a:avLst/>
          </a:prstGeom>
          <a:noFill/>
          <a:ln cap="flat">
            <a:noFill/>
          </a:ln>
        </p:spPr>
      </p:pic>
      <p:pic>
        <p:nvPicPr>
          <p:cNvPr id="3" name="Picture 9" descr="A group of people in a gym&#10;&#10;Description automatically generated with medium confidence">
            <a:extLst>
              <a:ext uri="{FF2B5EF4-FFF2-40B4-BE49-F238E27FC236}">
                <a16:creationId xmlns:a16="http://schemas.microsoft.com/office/drawing/2014/main" id="{770D96D3-630C-4F94-87A6-6EF6DB6913C1}"/>
              </a:ext>
            </a:extLst>
          </p:cNvPr>
          <p:cNvPicPr>
            <a:picLocks noChangeAspect="1"/>
          </p:cNvPicPr>
          <p:nvPr/>
        </p:nvPicPr>
        <p:blipFill>
          <a:blip r:embed="rId4"/>
          <a:stretch>
            <a:fillRect/>
          </a:stretch>
        </p:blipFill>
        <p:spPr>
          <a:xfrm>
            <a:off x="840443" y="3797996"/>
            <a:ext cx="7880271" cy="3060003"/>
          </a:xfrm>
          <a:prstGeom prst="rect">
            <a:avLst/>
          </a:prstGeom>
          <a:noFill/>
          <a:ln cap="flat">
            <a:noFill/>
          </a:ln>
        </p:spPr>
      </p:pic>
      <p:pic>
        <p:nvPicPr>
          <p:cNvPr id="4" name="Picture 10" descr="A picture containing floor, indoor, badminton, sport&#10;&#10;Description automatically generated">
            <a:extLst>
              <a:ext uri="{FF2B5EF4-FFF2-40B4-BE49-F238E27FC236}">
                <a16:creationId xmlns:a16="http://schemas.microsoft.com/office/drawing/2014/main" id="{FACF2BE1-52F5-4EEC-B1BA-6E9DA5412A1E}"/>
              </a:ext>
            </a:extLst>
          </p:cNvPr>
          <p:cNvPicPr>
            <a:picLocks noChangeAspect="1"/>
          </p:cNvPicPr>
          <p:nvPr/>
        </p:nvPicPr>
        <p:blipFill>
          <a:blip r:embed="rId5"/>
          <a:stretch>
            <a:fillRect/>
          </a:stretch>
        </p:blipFill>
        <p:spPr>
          <a:xfrm>
            <a:off x="840443" y="474683"/>
            <a:ext cx="4244205" cy="2772003"/>
          </a:xfrm>
          <a:prstGeom prst="rect">
            <a:avLst/>
          </a:prstGeom>
          <a:noFill/>
          <a:ln cap="flat">
            <a:noFill/>
          </a:ln>
        </p:spPr>
      </p:pic>
      <p:pic>
        <p:nvPicPr>
          <p:cNvPr id="5" name="Picture 12">
            <a:extLst>
              <a:ext uri="{FF2B5EF4-FFF2-40B4-BE49-F238E27FC236}">
                <a16:creationId xmlns:a16="http://schemas.microsoft.com/office/drawing/2014/main" id="{F71725E9-BF1B-487E-8CD3-EC261C8F1548}"/>
              </a:ext>
            </a:extLst>
          </p:cNvPr>
          <p:cNvPicPr>
            <a:picLocks noChangeAspect="1"/>
          </p:cNvPicPr>
          <p:nvPr/>
        </p:nvPicPr>
        <p:blipFill>
          <a:blip r:embed="rId6"/>
          <a:stretch>
            <a:fillRect/>
          </a:stretch>
        </p:blipFill>
        <p:spPr>
          <a:xfrm>
            <a:off x="6096003" y="474683"/>
            <a:ext cx="3744001" cy="2808003"/>
          </a:xfrm>
          <a:prstGeom prst="rect">
            <a:avLst/>
          </a:prstGeom>
          <a:noFill/>
          <a:ln cap="flat">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pic>
        <p:nvPicPr>
          <p:cNvPr id="2" name="Graphic 5" descr="Classroom outline">
            <a:extLst>
              <a:ext uri="{FF2B5EF4-FFF2-40B4-BE49-F238E27FC236}">
                <a16:creationId xmlns:a16="http://schemas.microsoft.com/office/drawing/2014/main" id="{2FDF6151-95B1-4638-A746-8666CA3D6881}"/>
              </a:ext>
            </a:extLst>
          </p:cNvPr>
          <p:cNvPicPr>
            <a:picLocks noChangeAspect="1"/>
          </p:cNvPicPr>
          <p:nvPr/>
        </p:nvPicPr>
        <p:blipFill>
          <a:blip r:embed="rId3">
            <a:extLst>
              <a:ext uri="{96DAC541-7B7A-43D3-8B79-37D633B846F1}">
                <asvg:svgBlip xmlns:asvg="http://schemas.microsoft.com/office/drawing/2016/SVG/main" r:embed="rId4"/>
              </a:ext>
            </a:extLst>
          </a:blip>
          <a:srcRect/>
          <a:stretch>
            <a:fillRect/>
          </a:stretch>
        </p:blipFill>
        <p:spPr>
          <a:xfrm>
            <a:off x="118945" y="613891"/>
            <a:ext cx="1439997" cy="1439997"/>
          </a:xfrm>
          <a:prstGeom prst="rect">
            <a:avLst/>
          </a:prstGeom>
          <a:noFill/>
          <a:ln cap="flat">
            <a:noFill/>
          </a:ln>
        </p:spPr>
      </p:pic>
      <p:sp>
        <p:nvSpPr>
          <p:cNvPr id="3" name="Title 1">
            <a:extLst>
              <a:ext uri="{FF2B5EF4-FFF2-40B4-BE49-F238E27FC236}">
                <a16:creationId xmlns:a16="http://schemas.microsoft.com/office/drawing/2014/main" id="{95A15446-DA14-4421-B744-778240D92222}"/>
              </a:ext>
            </a:extLst>
          </p:cNvPr>
          <p:cNvSpPr txBox="1">
            <a:spLocks noGrp="1"/>
          </p:cNvSpPr>
          <p:nvPr>
            <p:ph type="title"/>
          </p:nvPr>
        </p:nvSpPr>
        <p:spPr/>
        <p:txBody>
          <a:bodyPr/>
          <a:lstStyle/>
          <a:p>
            <a:pPr lvl="0"/>
            <a:r>
              <a:rPr lang="en-US" b="0">
                <a:latin typeface="Lato"/>
              </a:rPr>
              <a:t>Educational System of Bulgaria</a:t>
            </a:r>
          </a:p>
        </p:txBody>
      </p:sp>
      <p:sp>
        <p:nvSpPr>
          <p:cNvPr id="4" name="Content Placeholder 2">
            <a:extLst>
              <a:ext uri="{FF2B5EF4-FFF2-40B4-BE49-F238E27FC236}">
                <a16:creationId xmlns:a16="http://schemas.microsoft.com/office/drawing/2014/main" id="{5B314C2A-0D9C-4A3C-BBE0-EED5FCF81C91}"/>
              </a:ext>
            </a:extLst>
          </p:cNvPr>
          <p:cNvSpPr txBox="1">
            <a:spLocks noGrp="1"/>
          </p:cNvSpPr>
          <p:nvPr>
            <p:ph idx="1"/>
          </p:nvPr>
        </p:nvSpPr>
        <p:spPr>
          <a:xfrm>
            <a:off x="118945" y="2053888"/>
            <a:ext cx="11830882" cy="5962765"/>
          </a:xfrm>
        </p:spPr>
        <p:txBody>
          <a:bodyPr>
            <a:noAutofit/>
          </a:bodyPr>
          <a:lstStyle/>
          <a:p>
            <a:pPr lvl="0" algn="just"/>
            <a:r>
              <a:rPr lang="en-US" dirty="0">
                <a:latin typeface="Times New Roman" pitchFamily="18"/>
                <a:cs typeface="Times New Roman" pitchFamily="18"/>
              </a:rPr>
              <a:t>Education in Bulgaria is mainly supported by the state through the Ministry of Education and Science. School education is compulsory for children from seven to sixteen years of age.</a:t>
            </a:r>
          </a:p>
          <a:p>
            <a:pPr lvl="0" algn="just"/>
            <a:r>
              <a:rPr lang="en-US" dirty="0">
                <a:latin typeface="Times New Roman" pitchFamily="18"/>
                <a:cs typeface="Times New Roman" pitchFamily="18"/>
              </a:rPr>
              <a:t>The Bulgarian educational system falls within the continental European tradition. The main types of secondary schools are general educational, vocational, language schools and foreign schools. Private schools are also being established and they are beginning to compete successfully with state schools.</a:t>
            </a:r>
          </a:p>
          <a:p>
            <a:pPr lvl="0" algn="just"/>
            <a:r>
              <a:rPr lang="en-US" dirty="0">
                <a:latin typeface="Times New Roman" pitchFamily="18"/>
                <a:cs typeface="Times New Roman" pitchFamily="18"/>
              </a:rPr>
              <a:t>There are fifty-one higher educational institutions in Bulgaria offering degrees at undergraduate and graduate levels. The academic year for most Bulgarian universities begins around October 1 and consists of fall and spring semesters. The academic year covers up to 30 weeks. Classes usually meet once a week for 75 minutes or for two 45-minute periods with a 15-minute break in between.</a:t>
            </a:r>
          </a:p>
        </p:txBody>
      </p:sp>
      <p:pic>
        <p:nvPicPr>
          <p:cNvPr id="5" name="Picture 9" descr="Map&#10;&#10;Description automatically generated">
            <a:extLst>
              <a:ext uri="{FF2B5EF4-FFF2-40B4-BE49-F238E27FC236}">
                <a16:creationId xmlns:a16="http://schemas.microsoft.com/office/drawing/2014/main" id="{460903A8-687A-4813-A190-C74B0533AC3B}"/>
              </a:ext>
            </a:extLst>
          </p:cNvPr>
          <p:cNvPicPr>
            <a:picLocks noChangeAspect="1"/>
          </p:cNvPicPr>
          <p:nvPr/>
        </p:nvPicPr>
        <p:blipFill>
          <a:blip r:embed="rId5"/>
          <a:stretch>
            <a:fillRect/>
          </a:stretch>
        </p:blipFill>
        <p:spPr>
          <a:xfrm>
            <a:off x="10249034" y="817693"/>
            <a:ext cx="1586694" cy="952018"/>
          </a:xfrm>
          <a:prstGeom prst="rect">
            <a:avLst/>
          </a:prstGeom>
          <a:noFill/>
          <a:ln cap="flat">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pic>
        <p:nvPicPr>
          <p:cNvPr id="2" name="Graphic 5" descr="Classroom outline">
            <a:extLst>
              <a:ext uri="{FF2B5EF4-FFF2-40B4-BE49-F238E27FC236}">
                <a16:creationId xmlns:a16="http://schemas.microsoft.com/office/drawing/2014/main" id="{5082CC2E-6AFF-43DA-8F12-B94E56A446D0}"/>
              </a:ext>
            </a:extLst>
          </p:cNvPr>
          <p:cNvPicPr>
            <a:picLocks noChangeAspect="1"/>
          </p:cNvPicPr>
          <p:nvPr/>
        </p:nvPicPr>
        <p:blipFill>
          <a:blip r:embed="rId3">
            <a:extLst>
              <a:ext uri="{96DAC541-7B7A-43D3-8B79-37D633B846F1}">
                <asvg:svgBlip xmlns:asvg="http://schemas.microsoft.com/office/drawing/2016/SVG/main" r:embed="rId4"/>
              </a:ext>
            </a:extLst>
          </a:blip>
          <a:srcRect/>
          <a:stretch>
            <a:fillRect/>
          </a:stretch>
        </p:blipFill>
        <p:spPr>
          <a:xfrm>
            <a:off x="118945" y="613891"/>
            <a:ext cx="1439997" cy="1439997"/>
          </a:xfrm>
          <a:prstGeom prst="rect">
            <a:avLst/>
          </a:prstGeom>
          <a:noFill/>
          <a:ln cap="flat">
            <a:noFill/>
          </a:ln>
        </p:spPr>
      </p:pic>
      <p:sp>
        <p:nvSpPr>
          <p:cNvPr id="3" name="Title 1">
            <a:extLst>
              <a:ext uri="{FF2B5EF4-FFF2-40B4-BE49-F238E27FC236}">
                <a16:creationId xmlns:a16="http://schemas.microsoft.com/office/drawing/2014/main" id="{7F84357A-1352-4EF8-B3DB-B58CA4A6E00E}"/>
              </a:ext>
            </a:extLst>
          </p:cNvPr>
          <p:cNvSpPr txBox="1">
            <a:spLocks noGrp="1"/>
          </p:cNvSpPr>
          <p:nvPr>
            <p:ph type="title"/>
          </p:nvPr>
        </p:nvSpPr>
        <p:spPr/>
        <p:txBody>
          <a:bodyPr/>
          <a:lstStyle/>
          <a:p>
            <a:pPr lvl="0"/>
            <a:r>
              <a:rPr lang="en-US" b="0">
                <a:latin typeface="Lato"/>
              </a:rPr>
              <a:t>Educational System of Bulgaria – structure </a:t>
            </a:r>
          </a:p>
        </p:txBody>
      </p:sp>
      <p:pic>
        <p:nvPicPr>
          <p:cNvPr id="4" name="Picture 9" descr="Map&#10;&#10;Description automatically generated">
            <a:extLst>
              <a:ext uri="{FF2B5EF4-FFF2-40B4-BE49-F238E27FC236}">
                <a16:creationId xmlns:a16="http://schemas.microsoft.com/office/drawing/2014/main" id="{E05D063A-2C9D-49D1-ABCD-33D1C0E3C4A5}"/>
              </a:ext>
            </a:extLst>
          </p:cNvPr>
          <p:cNvPicPr>
            <a:picLocks noChangeAspect="1"/>
          </p:cNvPicPr>
          <p:nvPr/>
        </p:nvPicPr>
        <p:blipFill>
          <a:blip r:embed="rId5"/>
          <a:stretch>
            <a:fillRect/>
          </a:stretch>
        </p:blipFill>
        <p:spPr>
          <a:xfrm>
            <a:off x="10670142" y="817693"/>
            <a:ext cx="1586694" cy="952018"/>
          </a:xfrm>
          <a:prstGeom prst="rect">
            <a:avLst/>
          </a:prstGeom>
          <a:noFill/>
          <a:ln cap="flat">
            <a:noFill/>
          </a:ln>
        </p:spPr>
      </p:pic>
      <p:pic>
        <p:nvPicPr>
          <p:cNvPr id="5" name="Content Placeholder 7" descr="Diagram, schematic&#10;&#10;Description automatically generated">
            <a:extLst>
              <a:ext uri="{FF2B5EF4-FFF2-40B4-BE49-F238E27FC236}">
                <a16:creationId xmlns:a16="http://schemas.microsoft.com/office/drawing/2014/main" id="{997866E1-4DB1-4263-A7C5-7B9CCFBEFC96}"/>
              </a:ext>
            </a:extLst>
          </p:cNvPr>
          <p:cNvPicPr>
            <a:picLocks noGrp="1" noChangeAspect="1"/>
          </p:cNvPicPr>
          <p:nvPr>
            <p:ph idx="1"/>
          </p:nvPr>
        </p:nvPicPr>
        <p:blipFill>
          <a:blip r:embed="rId6"/>
          <a:stretch>
            <a:fillRect/>
          </a:stretch>
        </p:blipFill>
        <p:spPr>
          <a:xfrm>
            <a:off x="2836194" y="2084621"/>
            <a:ext cx="6692813" cy="466119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pic>
        <p:nvPicPr>
          <p:cNvPr id="2" name="Graphic 5" descr="Classroom outline">
            <a:extLst>
              <a:ext uri="{FF2B5EF4-FFF2-40B4-BE49-F238E27FC236}">
                <a16:creationId xmlns:a16="http://schemas.microsoft.com/office/drawing/2014/main" id="{86277041-6664-4DF4-A836-4252715EFF36}"/>
              </a:ext>
            </a:extLst>
          </p:cNvPr>
          <p:cNvPicPr>
            <a:picLocks noChangeAspect="1"/>
          </p:cNvPicPr>
          <p:nvPr/>
        </p:nvPicPr>
        <p:blipFill>
          <a:blip r:embed="rId3">
            <a:extLst>
              <a:ext uri="{96DAC541-7B7A-43D3-8B79-37D633B846F1}">
                <asvg:svgBlip xmlns:asvg="http://schemas.microsoft.com/office/drawing/2016/SVG/main" r:embed="rId4"/>
              </a:ext>
            </a:extLst>
          </a:blip>
          <a:srcRect/>
          <a:stretch>
            <a:fillRect/>
          </a:stretch>
        </p:blipFill>
        <p:spPr>
          <a:xfrm>
            <a:off x="118945" y="613891"/>
            <a:ext cx="1439997" cy="1439997"/>
          </a:xfrm>
          <a:prstGeom prst="rect">
            <a:avLst/>
          </a:prstGeom>
          <a:noFill/>
          <a:ln cap="flat">
            <a:noFill/>
          </a:ln>
        </p:spPr>
      </p:pic>
      <p:sp>
        <p:nvSpPr>
          <p:cNvPr id="3" name="Title 1">
            <a:extLst>
              <a:ext uri="{FF2B5EF4-FFF2-40B4-BE49-F238E27FC236}">
                <a16:creationId xmlns:a16="http://schemas.microsoft.com/office/drawing/2014/main" id="{76C55E89-8827-4CF3-BD16-BDC220133774}"/>
              </a:ext>
            </a:extLst>
          </p:cNvPr>
          <p:cNvSpPr txBox="1">
            <a:spLocks noGrp="1"/>
          </p:cNvSpPr>
          <p:nvPr>
            <p:ph type="title"/>
          </p:nvPr>
        </p:nvSpPr>
        <p:spPr/>
        <p:txBody>
          <a:bodyPr>
            <a:noAutofit/>
          </a:bodyPr>
          <a:lstStyle/>
          <a:p>
            <a:pPr lvl="0"/>
            <a:r>
              <a:rPr lang="en-US" sz="4000" b="0">
                <a:latin typeface="Times New Roman" pitchFamily="18"/>
                <a:cs typeface="Times New Roman" pitchFamily="18"/>
              </a:rPr>
              <a:t>Languages of Study</a:t>
            </a:r>
            <a:endParaRPr lang="en-US" sz="6600" b="0">
              <a:latin typeface="Times New Roman" pitchFamily="18"/>
              <a:cs typeface="Times New Roman" pitchFamily="18"/>
            </a:endParaRPr>
          </a:p>
        </p:txBody>
      </p:sp>
      <p:pic>
        <p:nvPicPr>
          <p:cNvPr id="4" name="Picture 9" descr="Map&#10;&#10;Description automatically generated">
            <a:extLst>
              <a:ext uri="{FF2B5EF4-FFF2-40B4-BE49-F238E27FC236}">
                <a16:creationId xmlns:a16="http://schemas.microsoft.com/office/drawing/2014/main" id="{36CC6B6C-CC08-4F48-9BE1-EB2176AADDE5}"/>
              </a:ext>
            </a:extLst>
          </p:cNvPr>
          <p:cNvPicPr>
            <a:picLocks noChangeAspect="1"/>
          </p:cNvPicPr>
          <p:nvPr/>
        </p:nvPicPr>
        <p:blipFill>
          <a:blip r:embed="rId5"/>
          <a:stretch>
            <a:fillRect/>
          </a:stretch>
        </p:blipFill>
        <p:spPr>
          <a:xfrm>
            <a:off x="10486357" y="137882"/>
            <a:ext cx="1586694" cy="952018"/>
          </a:xfrm>
          <a:prstGeom prst="rect">
            <a:avLst/>
          </a:prstGeom>
          <a:noFill/>
          <a:ln cap="flat">
            <a:noFill/>
          </a:ln>
        </p:spPr>
      </p:pic>
      <p:sp>
        <p:nvSpPr>
          <p:cNvPr id="5" name="TextBox 6">
            <a:extLst>
              <a:ext uri="{FF2B5EF4-FFF2-40B4-BE49-F238E27FC236}">
                <a16:creationId xmlns:a16="http://schemas.microsoft.com/office/drawing/2014/main" id="{15A36DB6-46FB-4B6C-B6C3-A318B5FC5D17}"/>
              </a:ext>
            </a:extLst>
          </p:cNvPr>
          <p:cNvSpPr txBox="1"/>
          <p:nvPr/>
        </p:nvSpPr>
        <p:spPr>
          <a:xfrm>
            <a:off x="1075252" y="2449513"/>
            <a:ext cx="9647413" cy="3416317"/>
          </a:xfrm>
          <a:prstGeom prst="rect">
            <a:avLst/>
          </a:prstGeom>
          <a:noFill/>
          <a:ln cap="flat">
            <a:noFill/>
          </a:ln>
        </p:spPr>
        <p:txBody>
          <a:bodyPr vert="horz" wrap="square" lIns="91440" tIns="45720" rIns="91440" bIns="45720" anchor="t" anchorCtr="0" compatLnSpc="1">
            <a:spAutoFit/>
          </a:bodyPr>
          <a:lstStyle/>
          <a:p>
            <a:pPr marL="0" marR="0" lvl="0" indent="0" algn="just"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400" b="0" i="0" u="none" strike="noStrike" kern="1200" cap="none" spc="0" baseline="0">
                <a:solidFill>
                  <a:srgbClr val="FFFFFF"/>
                </a:solidFill>
                <a:uFillTx/>
                <a:latin typeface="Times New Roman" pitchFamily="18"/>
                <a:cs typeface="Times New Roman" pitchFamily="18"/>
              </a:rPr>
              <a:t>The official language of instruction is Bulgarian.</a:t>
            </a:r>
          </a:p>
          <a:p>
            <a:pPr marL="0" marR="0" lvl="0" indent="0" algn="just"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400" b="0" i="0" u="none" strike="noStrike" kern="1200" cap="none" spc="0" baseline="0">
                <a:solidFill>
                  <a:srgbClr val="FFFFFF"/>
                </a:solidFill>
                <a:uFillTx/>
                <a:latin typeface="Times New Roman" pitchFamily="18"/>
                <a:cs typeface="Times New Roman" pitchFamily="18"/>
              </a:rPr>
              <a:t>At the school level, the general curriculum provides opportunities for ethnic minority children to study their mother tongue.</a:t>
            </a:r>
          </a:p>
          <a:p>
            <a:pPr marL="0" marR="0" lvl="0" indent="0" algn="just"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400" b="0" i="0" u="none" strike="noStrike" kern="1200" cap="none" spc="0" baseline="0">
                <a:solidFill>
                  <a:srgbClr val="FFFFFF"/>
                </a:solidFill>
                <a:uFillTx/>
                <a:latin typeface="Times New Roman" pitchFamily="18"/>
                <a:cs typeface="Times New Roman" pitchFamily="18"/>
              </a:rPr>
              <a:t>In specialized language schools and in the profile-oriented schools, instruction takes place in English, German, Italian, French, Spanish, Armenian, Hebrew, Russian, and other languages.</a:t>
            </a:r>
          </a:p>
          <a:p>
            <a:pPr marL="0" marR="0" lvl="0" indent="0" algn="just"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2400" b="0" i="0" u="none" strike="noStrike" kern="1200" cap="none" spc="0" baseline="0">
                <a:solidFill>
                  <a:srgbClr val="FFFFFF"/>
                </a:solidFill>
                <a:uFillTx/>
                <a:latin typeface="Times New Roman" pitchFamily="18"/>
                <a:cs typeface="Times New Roman" pitchFamily="18"/>
              </a:rPr>
              <a:t>At university level, instruction takes place in English at the American University in Bulgaria, and in German, French and English in some programs in technical universities.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pic>
        <p:nvPicPr>
          <p:cNvPr id="2" name="Graphic 5" descr="Classroom outline">
            <a:extLst>
              <a:ext uri="{FF2B5EF4-FFF2-40B4-BE49-F238E27FC236}">
                <a16:creationId xmlns:a16="http://schemas.microsoft.com/office/drawing/2014/main" id="{DE19F0F0-1187-409E-B49C-E22061560FC6}"/>
              </a:ext>
            </a:extLst>
          </p:cNvPr>
          <p:cNvPicPr>
            <a:picLocks noChangeAspect="1"/>
          </p:cNvPicPr>
          <p:nvPr/>
        </p:nvPicPr>
        <p:blipFill>
          <a:blip r:embed="rId3">
            <a:extLst>
              <a:ext uri="{96DAC541-7B7A-43D3-8B79-37D633B846F1}">
                <asvg:svgBlip xmlns:asvg="http://schemas.microsoft.com/office/drawing/2016/SVG/main" r:embed="rId4"/>
              </a:ext>
            </a:extLst>
          </a:blip>
          <a:srcRect/>
          <a:stretch>
            <a:fillRect/>
          </a:stretch>
        </p:blipFill>
        <p:spPr>
          <a:xfrm>
            <a:off x="118945" y="613891"/>
            <a:ext cx="1439997" cy="1439997"/>
          </a:xfrm>
          <a:prstGeom prst="rect">
            <a:avLst/>
          </a:prstGeom>
          <a:noFill/>
          <a:ln cap="flat">
            <a:noFill/>
          </a:ln>
        </p:spPr>
      </p:pic>
      <p:sp>
        <p:nvSpPr>
          <p:cNvPr id="3" name="Title 1">
            <a:extLst>
              <a:ext uri="{FF2B5EF4-FFF2-40B4-BE49-F238E27FC236}">
                <a16:creationId xmlns:a16="http://schemas.microsoft.com/office/drawing/2014/main" id="{AA604876-C8E1-4413-AC87-5C94841440E5}"/>
              </a:ext>
            </a:extLst>
          </p:cNvPr>
          <p:cNvSpPr txBox="1">
            <a:spLocks noGrp="1"/>
          </p:cNvSpPr>
          <p:nvPr>
            <p:ph type="title"/>
          </p:nvPr>
        </p:nvSpPr>
        <p:spPr/>
        <p:txBody>
          <a:bodyPr>
            <a:noAutofit/>
          </a:bodyPr>
          <a:lstStyle/>
          <a:p>
            <a:pPr lvl="0"/>
            <a:r>
              <a:rPr lang="en-US" sz="4000" b="0">
                <a:latin typeface="Times New Roman" pitchFamily="18"/>
                <a:cs typeface="Times New Roman" pitchFamily="18"/>
              </a:rPr>
              <a:t>Primary and Secondary Education: General</a:t>
            </a:r>
            <a:endParaRPr lang="en-US" sz="11500" b="0">
              <a:latin typeface="Times New Roman" pitchFamily="18"/>
              <a:cs typeface="Times New Roman" pitchFamily="18"/>
            </a:endParaRPr>
          </a:p>
        </p:txBody>
      </p:sp>
      <p:pic>
        <p:nvPicPr>
          <p:cNvPr id="4" name="Picture 9" descr="Map&#10;&#10;Description automatically generated">
            <a:extLst>
              <a:ext uri="{FF2B5EF4-FFF2-40B4-BE49-F238E27FC236}">
                <a16:creationId xmlns:a16="http://schemas.microsoft.com/office/drawing/2014/main" id="{E1760B3D-6E4E-458C-BBA5-C6EDB5F3A73F}"/>
              </a:ext>
            </a:extLst>
          </p:cNvPr>
          <p:cNvPicPr>
            <a:picLocks noChangeAspect="1"/>
          </p:cNvPicPr>
          <p:nvPr/>
        </p:nvPicPr>
        <p:blipFill>
          <a:blip r:embed="rId5"/>
          <a:stretch>
            <a:fillRect/>
          </a:stretch>
        </p:blipFill>
        <p:spPr>
          <a:xfrm>
            <a:off x="10486357" y="137882"/>
            <a:ext cx="1586694" cy="952018"/>
          </a:xfrm>
          <a:prstGeom prst="rect">
            <a:avLst/>
          </a:prstGeom>
          <a:noFill/>
          <a:ln cap="flat">
            <a:noFill/>
          </a:ln>
        </p:spPr>
      </p:pic>
      <p:sp>
        <p:nvSpPr>
          <p:cNvPr id="5" name="TextBox 6">
            <a:extLst>
              <a:ext uri="{FF2B5EF4-FFF2-40B4-BE49-F238E27FC236}">
                <a16:creationId xmlns:a16="http://schemas.microsoft.com/office/drawing/2014/main" id="{16ADCF94-AC0B-4572-A09C-57AD20784BEA}"/>
              </a:ext>
            </a:extLst>
          </p:cNvPr>
          <p:cNvSpPr txBox="1"/>
          <p:nvPr/>
        </p:nvSpPr>
        <p:spPr>
          <a:xfrm>
            <a:off x="1075252" y="2449513"/>
            <a:ext cx="9647413" cy="3970315"/>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1" i="0" u="none" strike="noStrike" kern="1200" cap="none" spc="0" baseline="0">
                <a:solidFill>
                  <a:srgbClr val="FFFFFF"/>
                </a:solidFill>
                <a:uFillTx/>
                <a:latin typeface="Times New Roman" pitchFamily="18"/>
                <a:cs typeface="Times New Roman" pitchFamily="18"/>
              </a:rPr>
              <a:t>Authority:</a:t>
            </a:r>
            <a:r>
              <a:rPr lang="en-US" sz="1800" b="0" i="0" u="none" strike="noStrike" kern="1200" cap="none" spc="0" baseline="0">
                <a:solidFill>
                  <a:srgbClr val="FFFFFF"/>
                </a:solidFill>
                <a:uFillTx/>
                <a:latin typeface="Times New Roman" pitchFamily="18"/>
                <a:cs typeface="Times New Roman" pitchFamily="18"/>
              </a:rPr>
              <a:t> The Ministry of Education and Science</a:t>
            </a:r>
            <a:br>
              <a:rPr lang="en-US" sz="1800" b="0" i="0" u="none" strike="noStrike" kern="1200" cap="none" spc="0" baseline="0">
                <a:solidFill>
                  <a:srgbClr val="FFFFFF"/>
                </a:solidFill>
                <a:uFillTx/>
                <a:latin typeface="Times New Roman" pitchFamily="18"/>
                <a:cs typeface="Times New Roman" pitchFamily="18"/>
              </a:rPr>
            </a:br>
            <a:r>
              <a:rPr lang="en-US" sz="1800" b="0" i="0" u="none" strike="noStrike" kern="1200" cap="none" spc="0" baseline="0">
                <a:solidFill>
                  <a:srgbClr val="FFFFFF"/>
                </a:solidFill>
                <a:uFillTx/>
                <a:latin typeface="Times New Roman" pitchFamily="18"/>
                <a:cs typeface="Times New Roman" pitchFamily="18"/>
              </a:rPr>
              <a:t>Web site in Bulgarian: </a:t>
            </a:r>
            <a:r>
              <a:rPr lang="en-US" sz="1800" b="0" i="0" u="none" strike="noStrike" kern="1200" cap="none" spc="0" baseline="0">
                <a:solidFill>
                  <a:srgbClr val="FFFFFF"/>
                </a:solidFill>
                <a:uFillTx/>
                <a:latin typeface="Times New Roman" pitchFamily="18"/>
                <a:cs typeface="Times New Roman" pitchFamily="18"/>
                <a:hlinkClick r:id="rId6"/>
              </a:rPr>
              <a:t>www.minedu.government.bg</a:t>
            </a:r>
            <a:br>
              <a:rPr lang="en-US" sz="1800" b="0" i="0" u="none" strike="noStrike" kern="1200" cap="none" spc="0" baseline="0">
                <a:solidFill>
                  <a:srgbClr val="FFFFFF"/>
                </a:solidFill>
                <a:uFillTx/>
                <a:latin typeface="Times New Roman" pitchFamily="18"/>
                <a:cs typeface="Times New Roman" pitchFamily="18"/>
              </a:rPr>
            </a:br>
            <a:r>
              <a:rPr lang="en-US" sz="1800" b="0" i="0" u="none" strike="noStrike" kern="1200" cap="none" spc="0" baseline="0">
                <a:solidFill>
                  <a:srgbClr val="FFFFFF"/>
                </a:solidFill>
                <a:uFillTx/>
                <a:latin typeface="Times New Roman" pitchFamily="18"/>
                <a:cs typeface="Times New Roman" pitchFamily="18"/>
              </a:rPr>
              <a:t>The Ministry of Education and Science creates and applies national education policy, and also plans and organizes the development of education by putting together long-term programs and operational projects.</a:t>
            </a:r>
          </a:p>
          <a:p>
            <a:pPr marL="0" marR="0" lvl="0" indent="0" algn="just"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1" i="0" u="none" strike="noStrike" kern="1200" cap="none" spc="0" baseline="0">
                <a:solidFill>
                  <a:srgbClr val="FFFFFF"/>
                </a:solidFill>
                <a:uFillTx/>
                <a:latin typeface="Times New Roman" pitchFamily="18"/>
                <a:cs typeface="Times New Roman" pitchFamily="18"/>
              </a:rPr>
              <a:t>Education in Bulgaria is compulsory from the ages of 7 to 16.</a:t>
            </a:r>
            <a:r>
              <a:rPr lang="en-US" sz="1800" b="0" i="0" u="none" strike="noStrike" kern="1200" cap="none" spc="0" baseline="0">
                <a:solidFill>
                  <a:srgbClr val="FFFFFF"/>
                </a:solidFill>
                <a:uFillTx/>
                <a:latin typeface="Times New Roman" pitchFamily="18"/>
                <a:cs typeface="Times New Roman" pitchFamily="18"/>
              </a:rPr>
              <a:t> Children complete their compulsory education in upper secondary schools.</a:t>
            </a:r>
          </a:p>
          <a:p>
            <a:pPr marL="0" marR="0" lvl="0" indent="0" algn="just"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1" i="0" u="none" strike="noStrike" kern="1200" cap="none" spc="0" baseline="0">
                <a:solidFill>
                  <a:srgbClr val="FFFFFF"/>
                </a:solidFill>
                <a:uFillTx/>
                <a:latin typeface="Times New Roman" pitchFamily="18"/>
                <a:cs typeface="Times New Roman" pitchFamily="18"/>
              </a:rPr>
              <a:t>Structure</a:t>
            </a:r>
            <a:endParaRPr lang="en-US" sz="1800" b="0" i="0" u="none" strike="noStrike" kern="1200" cap="none" spc="0" baseline="0">
              <a:solidFill>
                <a:srgbClr val="FFFFFF"/>
              </a:solidFill>
              <a:uFillTx/>
              <a:latin typeface="Times New Roman" pitchFamily="18"/>
              <a:cs typeface="Times New Roman" pitchFamily="18"/>
            </a:endParaRPr>
          </a:p>
          <a:p>
            <a:pPr marL="742950" marR="0" lvl="1" indent="-285750" algn="just"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1" i="0" u="none" strike="noStrike" kern="1200" cap="none" spc="0" baseline="0">
                <a:solidFill>
                  <a:srgbClr val="FFFFFF"/>
                </a:solidFill>
                <a:uFillTx/>
                <a:latin typeface="Times New Roman" pitchFamily="18"/>
                <a:cs typeface="Times New Roman" pitchFamily="18"/>
              </a:rPr>
              <a:t>Basic education</a:t>
            </a:r>
            <a:r>
              <a:rPr lang="en-US" sz="1800" b="0" i="0" u="none" strike="noStrike" kern="1200" cap="none" spc="0" baseline="0">
                <a:solidFill>
                  <a:srgbClr val="FFFFFF"/>
                </a:solidFill>
                <a:uFillTx/>
                <a:latin typeface="Times New Roman" pitchFamily="18"/>
                <a:cs typeface="Times New Roman" pitchFamily="18"/>
              </a:rPr>
              <a:t> (Grades 1-8) in Bulgaria comprises primary school (grades 1-4) and pre-secondary school (grades 5-8).</a:t>
            </a:r>
          </a:p>
          <a:p>
            <a:pPr marL="742950" marR="0" lvl="1"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1" i="0" u="none" strike="noStrike" kern="1200" cap="none" spc="0" baseline="0">
                <a:solidFill>
                  <a:srgbClr val="FFFFFF"/>
                </a:solidFill>
                <a:uFillTx/>
                <a:latin typeface="Times New Roman" pitchFamily="18"/>
                <a:cs typeface="Times New Roman" pitchFamily="18"/>
              </a:rPr>
              <a:t>The Upper Secondary level</a:t>
            </a:r>
            <a:r>
              <a:rPr lang="en-US" sz="1800" b="0" i="0" u="none" strike="noStrike" kern="1200" cap="none" spc="0" baseline="0">
                <a:solidFill>
                  <a:srgbClr val="FFFFFF"/>
                </a:solidFill>
                <a:uFillTx/>
                <a:latin typeface="Times New Roman" pitchFamily="18"/>
                <a:cs typeface="Times New Roman" pitchFamily="18"/>
              </a:rPr>
              <a:t> lasts for either 4 or 5 years following the receipt of a Basic Education Completion Certificate. Upper Secondary education is provided in three types of schools: comprehensive (general) secondary schools, profile-oriented schools and vocational-technical schools.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pic>
        <p:nvPicPr>
          <p:cNvPr id="2" name="Graphic 5" descr="Classroom outline">
            <a:extLst>
              <a:ext uri="{FF2B5EF4-FFF2-40B4-BE49-F238E27FC236}">
                <a16:creationId xmlns:a16="http://schemas.microsoft.com/office/drawing/2014/main" id="{91506128-B508-4C33-AB11-FE7D8643AC80}"/>
              </a:ext>
            </a:extLst>
          </p:cNvPr>
          <p:cNvPicPr>
            <a:picLocks noChangeAspect="1"/>
          </p:cNvPicPr>
          <p:nvPr/>
        </p:nvPicPr>
        <p:blipFill>
          <a:blip r:embed="rId3">
            <a:extLst>
              <a:ext uri="{96DAC541-7B7A-43D3-8B79-37D633B846F1}">
                <asvg:svgBlip xmlns:asvg="http://schemas.microsoft.com/office/drawing/2016/SVG/main" r:embed="rId4"/>
              </a:ext>
            </a:extLst>
          </a:blip>
          <a:srcRect/>
          <a:stretch>
            <a:fillRect/>
          </a:stretch>
        </p:blipFill>
        <p:spPr>
          <a:xfrm>
            <a:off x="118945" y="613891"/>
            <a:ext cx="1439997" cy="1439997"/>
          </a:xfrm>
          <a:prstGeom prst="rect">
            <a:avLst/>
          </a:prstGeom>
          <a:noFill/>
          <a:ln cap="flat">
            <a:noFill/>
          </a:ln>
        </p:spPr>
      </p:pic>
      <p:sp>
        <p:nvSpPr>
          <p:cNvPr id="3" name="Title 1">
            <a:extLst>
              <a:ext uri="{FF2B5EF4-FFF2-40B4-BE49-F238E27FC236}">
                <a16:creationId xmlns:a16="http://schemas.microsoft.com/office/drawing/2014/main" id="{1409C00B-CCF2-496C-B2A4-E5A845A3AF35}"/>
              </a:ext>
            </a:extLst>
          </p:cNvPr>
          <p:cNvSpPr txBox="1">
            <a:spLocks noGrp="1"/>
          </p:cNvSpPr>
          <p:nvPr>
            <p:ph type="title"/>
          </p:nvPr>
        </p:nvSpPr>
        <p:spPr/>
        <p:txBody>
          <a:bodyPr>
            <a:noAutofit/>
          </a:bodyPr>
          <a:lstStyle/>
          <a:p>
            <a:pPr lvl="0"/>
            <a:r>
              <a:rPr lang="en-US" b="0" spc="300">
                <a:latin typeface="Times New Roman" pitchFamily="18"/>
                <a:cs typeface="Times New Roman" pitchFamily="18"/>
              </a:rPr>
              <a:t>Higher Education</a:t>
            </a:r>
          </a:p>
        </p:txBody>
      </p:sp>
      <p:pic>
        <p:nvPicPr>
          <p:cNvPr id="4" name="Picture 9" descr="Map&#10;&#10;Description automatically generated">
            <a:extLst>
              <a:ext uri="{FF2B5EF4-FFF2-40B4-BE49-F238E27FC236}">
                <a16:creationId xmlns:a16="http://schemas.microsoft.com/office/drawing/2014/main" id="{DC03422B-35AE-41CC-B5F2-B399500D172D}"/>
              </a:ext>
            </a:extLst>
          </p:cNvPr>
          <p:cNvPicPr>
            <a:picLocks noChangeAspect="1"/>
          </p:cNvPicPr>
          <p:nvPr/>
        </p:nvPicPr>
        <p:blipFill>
          <a:blip r:embed="rId5"/>
          <a:stretch>
            <a:fillRect/>
          </a:stretch>
        </p:blipFill>
        <p:spPr>
          <a:xfrm>
            <a:off x="10486357" y="137882"/>
            <a:ext cx="1586694" cy="952018"/>
          </a:xfrm>
          <a:prstGeom prst="rect">
            <a:avLst/>
          </a:prstGeom>
          <a:noFill/>
          <a:ln cap="flat">
            <a:noFill/>
          </a:ln>
        </p:spPr>
      </p:pic>
      <p:sp>
        <p:nvSpPr>
          <p:cNvPr id="5" name="TextBox 6">
            <a:extLst>
              <a:ext uri="{FF2B5EF4-FFF2-40B4-BE49-F238E27FC236}">
                <a16:creationId xmlns:a16="http://schemas.microsoft.com/office/drawing/2014/main" id="{F5B37490-3B50-440D-BD28-4B31D016B915}"/>
              </a:ext>
            </a:extLst>
          </p:cNvPr>
          <p:cNvSpPr txBox="1"/>
          <p:nvPr/>
        </p:nvSpPr>
        <p:spPr>
          <a:xfrm>
            <a:off x="478999" y="2368424"/>
            <a:ext cx="11233998" cy="1754326"/>
          </a:xfrm>
          <a:prstGeom prst="rect">
            <a:avLst/>
          </a:prstGeom>
          <a:noFill/>
          <a:ln cap="flat">
            <a:noFill/>
          </a:ln>
        </p:spPr>
        <p:txBody>
          <a:bodyPr vert="horz" wrap="square" lIns="91440" tIns="45720" rIns="91440" bIns="45720" anchor="t" anchorCtr="0" compatLnSpc="1">
            <a:spAutoFit/>
          </a:bodyPr>
          <a:lstStyle/>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dirty="0">
                <a:solidFill>
                  <a:srgbClr val="FFFFFF"/>
                </a:solidFill>
                <a:uFillTx/>
                <a:latin typeface="Times New Roman" pitchFamily="18"/>
                <a:cs typeface="Times New Roman" pitchFamily="18"/>
              </a:rPr>
              <a:t>Ministry of Education and Science manages the higher education system in Bulgaria. Higher education in Bulgaria is provided by public as well as private higher education institutions, which include universities, independent colleges and specialized higher schools. </a:t>
            </a:r>
            <a:br>
              <a:rPr lang="en-US" sz="1800" b="0" i="0" u="none" strike="noStrike" kern="1200" cap="none" spc="0" baseline="0" dirty="0">
                <a:solidFill>
                  <a:srgbClr val="FFFFFF"/>
                </a:solidFill>
                <a:uFillTx/>
                <a:latin typeface="Times New Roman" pitchFamily="18"/>
                <a:cs typeface="Times New Roman" pitchFamily="18"/>
              </a:rPr>
            </a:br>
            <a:endParaRPr lang="en-US" sz="1800" b="0" i="0" u="none" strike="noStrike" kern="1200" cap="none" spc="0" baseline="0" dirty="0">
              <a:solidFill>
                <a:srgbClr val="FFFFFF"/>
              </a:solidFill>
              <a:uFillTx/>
              <a:latin typeface="Times New Roman" pitchFamily="18"/>
              <a:cs typeface="Times New Roman" pitchFamily="18"/>
            </a:endParaRPr>
          </a:p>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dirty="0">
                <a:solidFill>
                  <a:srgbClr val="FFFFFF"/>
                </a:solidFill>
                <a:uFillTx/>
                <a:latin typeface="Times New Roman" pitchFamily="18"/>
                <a:cs typeface="Times New Roman" pitchFamily="18"/>
              </a:rPr>
              <a:t>Students who hold the diploma of secondary education/specialized secondary education are eligible to apply for higher education in Bulgaria.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24">
    <p:bg>
      <p:bgPr>
        <a:gradFill>
          <a:gsLst>
            <a:gs pos="0">
              <a:srgbClr val="F78925"/>
            </a:gs>
            <a:gs pos="100000">
              <a:srgbClr val="D54209"/>
            </a:gs>
          </a:gsLst>
          <a:lin ang="252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8BB8C-2D73-4E99-BA47-AED9A02E11F7}"/>
              </a:ext>
            </a:extLst>
          </p:cNvPr>
          <p:cNvSpPr txBox="1">
            <a:spLocks noGrp="1"/>
          </p:cNvSpPr>
          <p:nvPr>
            <p:ph type="title" idx="4294967295"/>
          </p:nvPr>
        </p:nvSpPr>
        <p:spPr>
          <a:xfrm>
            <a:off x="264700" y="-65333"/>
            <a:ext cx="9795354" cy="2029785"/>
          </a:xfrm>
        </p:spPr>
        <p:txBody>
          <a:bodyPr/>
          <a:lstStyle/>
          <a:p>
            <a:pPr lvl="0"/>
            <a:r>
              <a:rPr lang="en-US" sz="4400" b="0"/>
              <a:t>High Vocational School of transport</a:t>
            </a:r>
          </a:p>
        </p:txBody>
      </p:sp>
      <p:pic>
        <p:nvPicPr>
          <p:cNvPr id="3" name="Picture 5">
            <a:extLst>
              <a:ext uri="{FF2B5EF4-FFF2-40B4-BE49-F238E27FC236}">
                <a16:creationId xmlns:a16="http://schemas.microsoft.com/office/drawing/2014/main" id="{5A921082-37E8-4418-B85D-9463DE60CDB0}"/>
              </a:ext>
            </a:extLst>
          </p:cNvPr>
          <p:cNvPicPr>
            <a:picLocks noChangeAspect="1"/>
          </p:cNvPicPr>
          <p:nvPr/>
        </p:nvPicPr>
        <p:blipFill>
          <a:blip r:embed="rId2"/>
          <a:stretch>
            <a:fillRect/>
          </a:stretch>
        </p:blipFill>
        <p:spPr>
          <a:xfrm>
            <a:off x="10587526" y="726051"/>
            <a:ext cx="1590022" cy="1134633"/>
          </a:xfrm>
          <a:prstGeom prst="rect">
            <a:avLst/>
          </a:prstGeom>
          <a:noFill/>
          <a:ln cap="flat">
            <a:noFill/>
          </a:ln>
        </p:spPr>
      </p:pic>
      <p:pic>
        <p:nvPicPr>
          <p:cNvPr id="4" name="Picture 7" descr="A yellow bus parked in front of a building&#10;&#10;Description automatically generated with low confidence">
            <a:extLst>
              <a:ext uri="{FF2B5EF4-FFF2-40B4-BE49-F238E27FC236}">
                <a16:creationId xmlns:a16="http://schemas.microsoft.com/office/drawing/2014/main" id="{5D1790D6-C983-4217-97C7-F4D3D8345022}"/>
              </a:ext>
            </a:extLst>
          </p:cNvPr>
          <p:cNvPicPr>
            <a:picLocks noChangeAspect="1"/>
          </p:cNvPicPr>
          <p:nvPr/>
        </p:nvPicPr>
        <p:blipFill>
          <a:blip r:embed="rId3"/>
          <a:stretch>
            <a:fillRect/>
          </a:stretch>
        </p:blipFill>
        <p:spPr>
          <a:xfrm>
            <a:off x="234369" y="1735421"/>
            <a:ext cx="3516562" cy="4747363"/>
          </a:xfrm>
          <a:prstGeom prst="rect">
            <a:avLst/>
          </a:prstGeom>
          <a:noFill/>
          <a:ln cap="flat">
            <a:noFill/>
          </a:ln>
        </p:spPr>
      </p:pic>
      <p:pic>
        <p:nvPicPr>
          <p:cNvPr id="5" name="Picture 10" descr="A group of people posing for a photo&#10;&#10;Description automatically generated">
            <a:extLst>
              <a:ext uri="{FF2B5EF4-FFF2-40B4-BE49-F238E27FC236}">
                <a16:creationId xmlns:a16="http://schemas.microsoft.com/office/drawing/2014/main" id="{3D53DE6E-0318-43C5-83C3-4B64D24DEDC8}"/>
              </a:ext>
            </a:extLst>
          </p:cNvPr>
          <p:cNvPicPr>
            <a:picLocks noChangeAspect="1"/>
          </p:cNvPicPr>
          <p:nvPr/>
        </p:nvPicPr>
        <p:blipFill>
          <a:blip r:embed="rId4"/>
          <a:stretch>
            <a:fillRect/>
          </a:stretch>
        </p:blipFill>
        <p:spPr>
          <a:xfrm>
            <a:off x="4424708" y="2217109"/>
            <a:ext cx="6030806" cy="4025399"/>
          </a:xfrm>
          <a:prstGeom prst="rect">
            <a:avLst/>
          </a:prstGeom>
          <a:noFill/>
          <a:ln cap="flat">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pic>
        <p:nvPicPr>
          <p:cNvPr id="2" name="Graphic 5" descr="Car Mechanic outline">
            <a:extLst>
              <a:ext uri="{FF2B5EF4-FFF2-40B4-BE49-F238E27FC236}">
                <a16:creationId xmlns:a16="http://schemas.microsoft.com/office/drawing/2014/main" id="{68E6414E-13C6-48CD-9BAF-7A271300B57E}"/>
              </a:ext>
            </a:extLst>
          </p:cNvPr>
          <p:cNvPicPr>
            <a:picLocks noChangeAspect="1"/>
          </p:cNvPicPr>
          <p:nvPr/>
        </p:nvPicPr>
        <p:blipFill>
          <a:blip r:embed="rId3">
            <a:extLst>
              <a:ext uri="{96DAC541-7B7A-43D3-8B79-37D633B846F1}">
                <asvg:svgBlip xmlns:asvg="http://schemas.microsoft.com/office/drawing/2016/SVG/main" r:embed="rId4"/>
              </a:ext>
            </a:extLst>
          </a:blip>
          <a:srcRect/>
          <a:stretch>
            <a:fillRect/>
          </a:stretch>
        </p:blipFill>
        <p:spPr>
          <a:xfrm>
            <a:off x="118945" y="613891"/>
            <a:ext cx="1439997" cy="1439997"/>
          </a:xfrm>
          <a:prstGeom prst="rect">
            <a:avLst/>
          </a:prstGeom>
          <a:noFill/>
          <a:ln cap="flat">
            <a:noFill/>
          </a:ln>
        </p:spPr>
      </p:pic>
      <p:sp>
        <p:nvSpPr>
          <p:cNvPr id="3" name="Title 1">
            <a:extLst>
              <a:ext uri="{FF2B5EF4-FFF2-40B4-BE49-F238E27FC236}">
                <a16:creationId xmlns:a16="http://schemas.microsoft.com/office/drawing/2014/main" id="{1ED00222-C0C4-4CBB-808A-E68B190DE952}"/>
              </a:ext>
            </a:extLst>
          </p:cNvPr>
          <p:cNvSpPr txBox="1">
            <a:spLocks noGrp="1"/>
          </p:cNvSpPr>
          <p:nvPr>
            <p:ph type="title"/>
          </p:nvPr>
        </p:nvSpPr>
        <p:spPr/>
        <p:txBody>
          <a:bodyPr/>
          <a:lstStyle/>
          <a:p>
            <a:pPr lvl="0"/>
            <a:r>
              <a:rPr lang="en-US"/>
              <a:t>High Vocational School of transport</a:t>
            </a:r>
          </a:p>
        </p:txBody>
      </p:sp>
      <p:sp>
        <p:nvSpPr>
          <p:cNvPr id="4" name="Content Placeholder 2">
            <a:extLst>
              <a:ext uri="{FF2B5EF4-FFF2-40B4-BE49-F238E27FC236}">
                <a16:creationId xmlns:a16="http://schemas.microsoft.com/office/drawing/2014/main" id="{0371AC7A-B277-4A88-B018-AC846999CB06}"/>
              </a:ext>
            </a:extLst>
          </p:cNvPr>
          <p:cNvSpPr txBox="1">
            <a:spLocks noGrp="1"/>
          </p:cNvSpPr>
          <p:nvPr>
            <p:ph idx="1"/>
          </p:nvPr>
        </p:nvSpPr>
        <p:spPr>
          <a:xfrm>
            <a:off x="118945" y="2053888"/>
            <a:ext cx="11830882" cy="5962765"/>
          </a:xfrm>
        </p:spPr>
        <p:txBody>
          <a:bodyPr>
            <a:noAutofit/>
          </a:bodyPr>
          <a:lstStyle/>
          <a:p>
            <a:pPr marL="0" lvl="0" indent="0" algn="just">
              <a:buNone/>
            </a:pPr>
            <a:r>
              <a:rPr lang="en-US" sz="1800" dirty="0">
                <a:latin typeface="Times New Roman" pitchFamily="18"/>
                <a:cs typeface="Times New Roman" pitchFamily="18"/>
              </a:rPr>
              <a:t>High Vocational School of transport is a Bulgarian state school, situated in a town of </a:t>
            </a:r>
            <a:r>
              <a:rPr lang="en-US" sz="1800" dirty="0" err="1">
                <a:latin typeface="Times New Roman" pitchFamily="18"/>
                <a:cs typeface="Times New Roman" pitchFamily="18"/>
              </a:rPr>
              <a:t>Razlog</a:t>
            </a:r>
            <a:r>
              <a:rPr lang="en-US" sz="1800" dirty="0">
                <a:latin typeface="Times New Roman" pitchFamily="18"/>
                <a:cs typeface="Times New Roman" pitchFamily="18"/>
              </a:rPr>
              <a:t>. It is in a valley among three mountains in the south west of Bulgaria. It has got very good road connections, 150 km from Sofia - the capital of Bulgaria. The school has the capacity to educate 500 students but this year they are 250. Our students are 14 to 18 years of age. 31 teachers. Besides regular students we have part-time students, who work and study at the same time. It is multicultural and multi religious society at school. There are sports clubs and language clubs and cultural heritage clubs at school. There is also a Students‘ Council and Parents‘ Council. Some students come from families with low income and low level of parents’ education. Part of the students travel every day, and we have a school bus. We work close with families, different organizations and NGOs. Most of our students are motivated and hard working. The students participate in events and competitions at regional, national and international level. We work close with business sectors. Our senior students do practical education out of school in business companies. Our graduates are awarded 3rd professional level out of 4 in Bulgaria. They can immediately start work or continue their education in any college or university in Bulgaria or abroad. Some of our students join labor market abroad. Others work for foreign companies in Bulgaria. That is why studying subjects as vocational English and vocational Russian is very important for them. During their last year they study professional English. Depending on the profession they study different professional English subject. Producing teaching materials and sharing good teaching practices, methodologies and information about CLIL with other schools will contribute to raise the level of the vocational education in our school. It will also make the school more attractive for new students and their families. We have experience in running EU educational projects – Leonardo and Comenius. We have experience also in students’ exchange and in Junior Achievement projects. </a:t>
            </a:r>
          </a:p>
          <a:p>
            <a:pPr marL="0" lvl="0" indent="0" algn="just">
              <a:buNone/>
            </a:pPr>
            <a:endParaRPr lang="en-US" sz="1800" dirty="0">
              <a:latin typeface="Times New Roman" pitchFamily="18"/>
              <a:cs typeface="Times New Roman" pitchFamily="18"/>
            </a:endParaRPr>
          </a:p>
          <a:p>
            <a:pPr lvl="0" algn="just"/>
            <a:endParaRPr lang="en-US" sz="1800" dirty="0">
              <a:latin typeface="Times New Roman" pitchFamily="18"/>
              <a:cs typeface="Times New Roman" pitchFamily="18"/>
            </a:endParaRPr>
          </a:p>
          <a:p>
            <a:pPr lvl="0" algn="just"/>
            <a:endParaRPr lang="en-US" sz="1800" dirty="0">
              <a:latin typeface="Times New Roman" pitchFamily="18"/>
              <a:cs typeface="Times New Roman" pitchFamily="18"/>
            </a:endParaRPr>
          </a:p>
        </p:txBody>
      </p:sp>
      <p:pic>
        <p:nvPicPr>
          <p:cNvPr id="5" name="Picture 7">
            <a:extLst>
              <a:ext uri="{FF2B5EF4-FFF2-40B4-BE49-F238E27FC236}">
                <a16:creationId xmlns:a16="http://schemas.microsoft.com/office/drawing/2014/main" id="{F621F39E-02F3-46C0-8F71-BCD72C6FD64E}"/>
              </a:ext>
            </a:extLst>
          </p:cNvPr>
          <p:cNvPicPr>
            <a:picLocks noChangeAspect="1"/>
          </p:cNvPicPr>
          <p:nvPr/>
        </p:nvPicPr>
        <p:blipFill>
          <a:blip r:embed="rId5"/>
          <a:stretch>
            <a:fillRect/>
          </a:stretch>
        </p:blipFill>
        <p:spPr>
          <a:xfrm>
            <a:off x="10587526" y="726051"/>
            <a:ext cx="1590022" cy="1134633"/>
          </a:xfrm>
          <a:prstGeom prst="rect">
            <a:avLst/>
          </a:prstGeom>
          <a:noFill/>
          <a:ln cap="flat">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name="Slide26">
    <p:bg>
      <p:bgPr>
        <a:gradFill>
          <a:gsLst>
            <a:gs pos="0">
              <a:srgbClr val="F78925"/>
            </a:gs>
            <a:gs pos="100000">
              <a:srgbClr val="D54209"/>
            </a:gs>
          </a:gsLst>
          <a:lin ang="252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CB36C-FE67-46A8-8701-6D8256FD4CB6}"/>
              </a:ext>
            </a:extLst>
          </p:cNvPr>
          <p:cNvSpPr txBox="1">
            <a:spLocks noGrp="1"/>
          </p:cNvSpPr>
          <p:nvPr>
            <p:ph type="title" idx="4294967295"/>
          </p:nvPr>
        </p:nvSpPr>
        <p:spPr>
          <a:xfrm>
            <a:off x="264700" y="-65333"/>
            <a:ext cx="9795354" cy="2029785"/>
          </a:xfrm>
        </p:spPr>
        <p:txBody>
          <a:bodyPr/>
          <a:lstStyle/>
          <a:p>
            <a:pPr lvl="0"/>
            <a:r>
              <a:rPr lang="en-US" sz="4400" b="0"/>
              <a:t>Our School Principal </a:t>
            </a:r>
          </a:p>
        </p:txBody>
      </p:sp>
      <p:pic>
        <p:nvPicPr>
          <p:cNvPr id="3" name="Picture 5">
            <a:extLst>
              <a:ext uri="{FF2B5EF4-FFF2-40B4-BE49-F238E27FC236}">
                <a16:creationId xmlns:a16="http://schemas.microsoft.com/office/drawing/2014/main" id="{7111A4D9-5257-43BD-8309-B30B49C5D11B}"/>
              </a:ext>
            </a:extLst>
          </p:cNvPr>
          <p:cNvPicPr>
            <a:picLocks noChangeAspect="1"/>
          </p:cNvPicPr>
          <p:nvPr/>
        </p:nvPicPr>
        <p:blipFill>
          <a:blip r:embed="rId2"/>
          <a:stretch>
            <a:fillRect/>
          </a:stretch>
        </p:blipFill>
        <p:spPr>
          <a:xfrm>
            <a:off x="10587526" y="726051"/>
            <a:ext cx="1590022" cy="1134633"/>
          </a:xfrm>
          <a:prstGeom prst="rect">
            <a:avLst/>
          </a:prstGeom>
          <a:noFill/>
          <a:ln cap="flat">
            <a:noFill/>
          </a:ln>
        </p:spPr>
      </p:pic>
      <p:pic>
        <p:nvPicPr>
          <p:cNvPr id="4" name="Picture 3" descr="A picture containing text, book, shelf, indoor&#10;&#10;Description automatically generated">
            <a:extLst>
              <a:ext uri="{FF2B5EF4-FFF2-40B4-BE49-F238E27FC236}">
                <a16:creationId xmlns:a16="http://schemas.microsoft.com/office/drawing/2014/main" id="{AEAFFA4E-0D76-4481-811A-FE561C534F11}"/>
              </a:ext>
            </a:extLst>
          </p:cNvPr>
          <p:cNvPicPr>
            <a:picLocks noChangeAspect="1"/>
          </p:cNvPicPr>
          <p:nvPr/>
        </p:nvPicPr>
        <p:blipFill>
          <a:blip r:embed="rId3"/>
          <a:stretch>
            <a:fillRect/>
          </a:stretch>
        </p:blipFill>
        <p:spPr>
          <a:xfrm>
            <a:off x="511999" y="1407563"/>
            <a:ext cx="3548009" cy="5322009"/>
          </a:xfrm>
          <a:prstGeom prst="rect">
            <a:avLst/>
          </a:prstGeom>
          <a:noFill/>
          <a:ln cap="flat">
            <a:noFill/>
          </a:ln>
        </p:spPr>
      </p:pic>
      <p:sp>
        <p:nvSpPr>
          <p:cNvPr id="5" name="TextBox 6">
            <a:extLst>
              <a:ext uri="{FF2B5EF4-FFF2-40B4-BE49-F238E27FC236}">
                <a16:creationId xmlns:a16="http://schemas.microsoft.com/office/drawing/2014/main" id="{712DD94C-FEF7-4015-A86D-0170528BE88B}"/>
              </a:ext>
            </a:extLst>
          </p:cNvPr>
          <p:cNvSpPr txBox="1"/>
          <p:nvPr/>
        </p:nvSpPr>
        <p:spPr>
          <a:xfrm>
            <a:off x="4228441" y="1702530"/>
            <a:ext cx="7619996" cy="513986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FFFFFF"/>
                </a:solidFill>
                <a:uFillTx/>
                <a:latin typeface="Times New Roman" pitchFamily="18"/>
                <a:cs typeface="Times New Roman" pitchFamily="18"/>
              </a:rPr>
              <a:t>PhD Magdalena Shekerliyska </a:t>
            </a:r>
            <a:br>
              <a:rPr lang="en-US" sz="2400" b="1" i="0" u="none" strike="noStrike" kern="1200" cap="none" spc="0" baseline="0">
                <a:solidFill>
                  <a:srgbClr val="FFFFFF"/>
                </a:solidFill>
                <a:uFillTx/>
                <a:latin typeface="Times New Roman" pitchFamily="18"/>
                <a:cs typeface="Times New Roman" pitchFamily="18"/>
              </a:rPr>
            </a:br>
            <a:endParaRPr lang="en-US" sz="2400" b="1" i="0" u="none" strike="noStrike" kern="1200" cap="none" spc="0" baseline="0">
              <a:solidFill>
                <a:srgbClr val="FFFFFF"/>
              </a:solidFill>
              <a:uFillTx/>
              <a:latin typeface="Times New Roman" pitchFamily="18"/>
              <a:cs typeface="Times New Roman" pitchFamily="18"/>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FFFFFF"/>
                </a:solidFill>
                <a:uFillTx/>
                <a:latin typeface="Times New Roman" pitchFamily="18"/>
                <a:cs typeface="Times New Roman" pitchFamily="18"/>
              </a:rPr>
              <a:t>26 August 2020 headmistress of the High Vocational school of transport, Razlog (PGT, Razlog)</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FFFFFF"/>
                </a:solidFill>
                <a:uFillTx/>
                <a:latin typeface="Times New Roman" pitchFamily="18"/>
                <a:cs typeface="Times New Roman" pitchFamily="18"/>
              </a:rPr>
              <a:t>Since 2012</a:t>
            </a:r>
            <a:r>
              <a:rPr lang="bg-BG" sz="2000" b="0" i="0" u="none" strike="noStrike" kern="1200" cap="none" spc="0" baseline="0">
                <a:solidFill>
                  <a:srgbClr val="FFFFFF"/>
                </a:solidFill>
                <a:uFillTx/>
                <a:latin typeface="Times New Roman" pitchFamily="18"/>
                <a:cs typeface="Times New Roman" pitchFamily="18"/>
              </a:rPr>
              <a:t> </a:t>
            </a:r>
            <a:r>
              <a:rPr lang="en-US" sz="2000" b="0" i="0" u="none" strike="noStrike" kern="1200" cap="none" spc="0" baseline="0">
                <a:solidFill>
                  <a:srgbClr val="FFFFFF"/>
                </a:solidFill>
                <a:uFillTx/>
                <a:latin typeface="Times New Roman" pitchFamily="18"/>
                <a:cs typeface="Times New Roman" pitchFamily="18"/>
              </a:rPr>
              <a:t>she has been working as a chemistry teacher at High School of  Natural Sciences and Mathematics “Acad. Sergey Korolyov”, Blagoevgrad and High School of  Natural Sciences and Mathematics “Prof. Emanuil Ivanov ”, Kyustendil.</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FFFFFF"/>
                </a:solidFill>
                <a:uFillTx/>
                <a:latin typeface="Times New Roman" pitchFamily="18"/>
                <a:cs typeface="Times New Roman" pitchFamily="18"/>
              </a:rPr>
              <a:t>She obtained a PhD degree in February 2018 in the field of methodology of teaching chemistry. Her research interests are focused on the formation and development of scientific competence and on control and evaluation in education.</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0" i="0" u="none" strike="noStrike" kern="1200" cap="none" spc="0" baseline="0">
                <a:solidFill>
                  <a:srgbClr val="FFFFFF"/>
                </a:solidFill>
                <a:uFillTx/>
                <a:latin typeface="Times New Roman" pitchFamily="18"/>
                <a:cs typeface="Times New Roman" pitchFamily="18"/>
              </a:rPr>
              <a:t>She has been working for 4 years at the South-West University "Neofit Rilski" as an assistant in methodological disciplines and inorganic chemistry, and also for 2 years as a lecturer in Methodology of teaching chemistry.</a:t>
            </a:r>
          </a:p>
        </p:txBody>
      </p:sp>
    </p:spTree>
  </p:cSld>
  <p:clrMapOvr>
    <a:masterClrMapping/>
  </p:clrMapOvr>
</p:sld>
</file>

<file path=ppt/theme/theme1.xml><?xml version="1.0" encoding="utf-8"?>
<a:theme xmlns:a="http://schemas.openxmlformats.org/drawingml/2006/main" name="Berl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Reflection%20on%20learning%20</Template>
  <TotalTime>619</TotalTime>
  <Words>2340</Words>
  <Application>Microsoft Office PowerPoint</Application>
  <PresentationFormat>Widescreen</PresentationFormat>
  <Paragraphs>158</Paragraphs>
  <Slides>19</Slides>
  <Notes>14</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Lato</vt:lpstr>
      <vt:lpstr>Segoe UI</vt:lpstr>
      <vt:lpstr>Times New Roman</vt:lpstr>
      <vt:lpstr>Trebuchet MS</vt:lpstr>
      <vt:lpstr>Berlin</vt:lpstr>
      <vt:lpstr>High Vocational School of transport, Razlog</vt:lpstr>
      <vt:lpstr>Educational System of Bulgaria</vt:lpstr>
      <vt:lpstr>Educational System of Bulgaria – structure </vt:lpstr>
      <vt:lpstr>Languages of Study</vt:lpstr>
      <vt:lpstr>Primary and Secondary Education: General</vt:lpstr>
      <vt:lpstr>Higher Education</vt:lpstr>
      <vt:lpstr>High Vocational School of transport</vt:lpstr>
      <vt:lpstr>High Vocational School of transport</vt:lpstr>
      <vt:lpstr>Our School Principal </vt:lpstr>
      <vt:lpstr>Our School Professions </vt:lpstr>
      <vt:lpstr>The Projects’ team and project activities </vt:lpstr>
      <vt:lpstr>PowerPoint Presentation</vt:lpstr>
      <vt:lpstr>PowerPoint Presentation</vt:lpstr>
      <vt:lpstr>PowerPoint Presentation</vt:lpstr>
      <vt:lpstr>PowerPoint Presentation</vt:lpstr>
      <vt:lpstr>School activities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Vocational School of transport</dc:title>
  <dc:creator>Тодор Джумайлиев</dc:creator>
  <cp:lastModifiedBy>vessykostadinovaa@gmail.com</cp:lastModifiedBy>
  <cp:revision>3</cp:revision>
  <dcterms:created xsi:type="dcterms:W3CDTF">2021-03-01T04:17:19Z</dcterms:created>
  <dcterms:modified xsi:type="dcterms:W3CDTF">2021-06-14T05:05:33Z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