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A3D8B7-EDF9-4CD6-868D-F5B94DE9CFCF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1DD3EC6-DA29-4959-8BD5-54C3C1AAE7EC}">
      <dgm:prSet/>
      <dgm:spPr/>
      <dgm:t>
        <a:bodyPr/>
        <a:lstStyle/>
        <a:p>
          <a:r>
            <a:rPr lang="nl-BE"/>
            <a:t>Online:</a:t>
          </a:r>
          <a:endParaRPr lang="en-US"/>
        </a:p>
      </dgm:t>
    </dgm:pt>
    <dgm:pt modelId="{7A8E559F-106D-458E-9325-3327729F3B0D}" type="parTrans" cxnId="{4B5C3777-E3AC-4A89-AAC3-E44F6CA35F37}">
      <dgm:prSet/>
      <dgm:spPr/>
      <dgm:t>
        <a:bodyPr/>
        <a:lstStyle/>
        <a:p>
          <a:endParaRPr lang="en-US"/>
        </a:p>
      </dgm:t>
    </dgm:pt>
    <dgm:pt modelId="{0ACA7A45-1BA9-4BDB-9903-27A855DD24D9}" type="sibTrans" cxnId="{4B5C3777-E3AC-4A89-AAC3-E44F6CA35F37}">
      <dgm:prSet/>
      <dgm:spPr/>
      <dgm:t>
        <a:bodyPr/>
        <a:lstStyle/>
        <a:p>
          <a:endParaRPr lang="en-US"/>
        </a:p>
      </dgm:t>
    </dgm:pt>
    <dgm:pt modelId="{DA9C7B7E-75A8-4568-84A0-E96DA01CA76D}">
      <dgm:prSet/>
      <dgm:spPr/>
      <dgm:t>
        <a:bodyPr/>
        <a:lstStyle/>
        <a:p>
          <a:r>
            <a:rPr lang="nl-BE"/>
            <a:t>Online posters</a:t>
          </a:r>
          <a:endParaRPr lang="en-US"/>
        </a:p>
      </dgm:t>
    </dgm:pt>
    <dgm:pt modelId="{E2803D44-77BC-4C8E-AFC6-67E244141BB3}" type="parTrans" cxnId="{69FE0C62-4A48-4EFB-A535-895AB7F02FC8}">
      <dgm:prSet/>
      <dgm:spPr/>
      <dgm:t>
        <a:bodyPr/>
        <a:lstStyle/>
        <a:p>
          <a:endParaRPr lang="en-US"/>
        </a:p>
      </dgm:t>
    </dgm:pt>
    <dgm:pt modelId="{80BD3995-F00F-4420-8A61-B3C3C064A113}" type="sibTrans" cxnId="{69FE0C62-4A48-4EFB-A535-895AB7F02FC8}">
      <dgm:prSet/>
      <dgm:spPr/>
      <dgm:t>
        <a:bodyPr/>
        <a:lstStyle/>
        <a:p>
          <a:endParaRPr lang="en-US"/>
        </a:p>
      </dgm:t>
    </dgm:pt>
    <dgm:pt modelId="{6912ABF7-B146-4D96-BBAC-B411A9894BC2}">
      <dgm:prSet/>
      <dgm:spPr/>
      <dgm:t>
        <a:bodyPr/>
        <a:lstStyle/>
        <a:p>
          <a:r>
            <a:rPr lang="nl-BE"/>
            <a:t>Google ads</a:t>
          </a:r>
          <a:endParaRPr lang="en-US"/>
        </a:p>
      </dgm:t>
    </dgm:pt>
    <dgm:pt modelId="{F6DB3525-9322-4BC0-9119-13F6441C5564}" type="parTrans" cxnId="{BE026820-FC4D-4B63-BC12-346CD5AEDDFB}">
      <dgm:prSet/>
      <dgm:spPr/>
      <dgm:t>
        <a:bodyPr/>
        <a:lstStyle/>
        <a:p>
          <a:endParaRPr lang="en-US"/>
        </a:p>
      </dgm:t>
    </dgm:pt>
    <dgm:pt modelId="{ED662740-CA8D-407C-BCCE-97714A67FB3A}" type="sibTrans" cxnId="{BE026820-FC4D-4B63-BC12-346CD5AEDDFB}">
      <dgm:prSet/>
      <dgm:spPr/>
      <dgm:t>
        <a:bodyPr/>
        <a:lstStyle/>
        <a:p>
          <a:endParaRPr lang="en-US"/>
        </a:p>
      </dgm:t>
    </dgm:pt>
    <dgm:pt modelId="{FB8EA759-49E7-45FC-9C99-891F9C4A5C23}">
      <dgm:prSet/>
      <dgm:spPr/>
      <dgm:t>
        <a:bodyPr/>
        <a:lstStyle/>
        <a:p>
          <a:r>
            <a:rPr lang="nl-BE"/>
            <a:t>Influencers</a:t>
          </a:r>
          <a:endParaRPr lang="en-US"/>
        </a:p>
      </dgm:t>
    </dgm:pt>
    <dgm:pt modelId="{34D9B7E4-A29D-468E-B876-88157011DEC6}" type="parTrans" cxnId="{D6D98BA7-800B-4F95-AB1E-0E181657F499}">
      <dgm:prSet/>
      <dgm:spPr/>
      <dgm:t>
        <a:bodyPr/>
        <a:lstStyle/>
        <a:p>
          <a:endParaRPr lang="en-US"/>
        </a:p>
      </dgm:t>
    </dgm:pt>
    <dgm:pt modelId="{8E87664B-369E-41EC-9299-583BBF4D6D6C}" type="sibTrans" cxnId="{D6D98BA7-800B-4F95-AB1E-0E181657F499}">
      <dgm:prSet/>
      <dgm:spPr/>
      <dgm:t>
        <a:bodyPr/>
        <a:lstStyle/>
        <a:p>
          <a:endParaRPr lang="en-US"/>
        </a:p>
      </dgm:t>
    </dgm:pt>
    <dgm:pt modelId="{7734F2BB-E8B8-49B7-9D42-10D80BE4A16A}">
      <dgm:prSet/>
      <dgm:spPr/>
      <dgm:t>
        <a:bodyPr/>
        <a:lstStyle/>
        <a:p>
          <a:r>
            <a:rPr lang="nl-BE"/>
            <a:t>Website ads</a:t>
          </a:r>
          <a:endParaRPr lang="en-US"/>
        </a:p>
      </dgm:t>
    </dgm:pt>
    <dgm:pt modelId="{0FF5E0B1-2C31-459C-8D4E-E66C91C40300}" type="parTrans" cxnId="{CE6E6565-8D72-4002-9D5B-E66BC40A4C3E}">
      <dgm:prSet/>
      <dgm:spPr/>
      <dgm:t>
        <a:bodyPr/>
        <a:lstStyle/>
        <a:p>
          <a:endParaRPr lang="en-US"/>
        </a:p>
      </dgm:t>
    </dgm:pt>
    <dgm:pt modelId="{31D75BD7-0E04-462A-A51B-14939E2931DC}" type="sibTrans" cxnId="{CE6E6565-8D72-4002-9D5B-E66BC40A4C3E}">
      <dgm:prSet/>
      <dgm:spPr/>
      <dgm:t>
        <a:bodyPr/>
        <a:lstStyle/>
        <a:p>
          <a:endParaRPr lang="en-US"/>
        </a:p>
      </dgm:t>
    </dgm:pt>
    <dgm:pt modelId="{3A979909-7AAA-42BF-B58A-397BBC4FB8E7}">
      <dgm:prSet/>
      <dgm:spPr/>
      <dgm:t>
        <a:bodyPr/>
        <a:lstStyle/>
        <a:p>
          <a:r>
            <a:rPr lang="nl-BE"/>
            <a:t>Offline</a:t>
          </a:r>
          <a:endParaRPr lang="en-US"/>
        </a:p>
      </dgm:t>
    </dgm:pt>
    <dgm:pt modelId="{EAF09BDF-2A33-4D07-9AA7-7BE7F13F40A8}" type="parTrans" cxnId="{CD307739-51E4-4865-AE60-8039A3A0FD60}">
      <dgm:prSet/>
      <dgm:spPr/>
      <dgm:t>
        <a:bodyPr/>
        <a:lstStyle/>
        <a:p>
          <a:endParaRPr lang="en-US"/>
        </a:p>
      </dgm:t>
    </dgm:pt>
    <dgm:pt modelId="{5A68D28C-43EA-46FF-9127-D693A81E563D}" type="sibTrans" cxnId="{CD307739-51E4-4865-AE60-8039A3A0FD60}">
      <dgm:prSet/>
      <dgm:spPr/>
      <dgm:t>
        <a:bodyPr/>
        <a:lstStyle/>
        <a:p>
          <a:endParaRPr lang="en-US"/>
        </a:p>
      </dgm:t>
    </dgm:pt>
    <dgm:pt modelId="{69568E7A-6DA6-456F-A0C1-EFB6C1A99D30}">
      <dgm:prSet/>
      <dgm:spPr/>
      <dgm:t>
        <a:bodyPr/>
        <a:lstStyle/>
        <a:p>
          <a:r>
            <a:rPr lang="nl-BE"/>
            <a:t>Brochures</a:t>
          </a:r>
          <a:endParaRPr lang="en-US"/>
        </a:p>
      </dgm:t>
    </dgm:pt>
    <dgm:pt modelId="{B9702EF3-66FF-4AAD-AF1F-42057D5BE83D}" type="parTrans" cxnId="{0D8B0942-F1CD-4D70-85B9-166E8DB6E312}">
      <dgm:prSet/>
      <dgm:spPr/>
      <dgm:t>
        <a:bodyPr/>
        <a:lstStyle/>
        <a:p>
          <a:endParaRPr lang="en-US"/>
        </a:p>
      </dgm:t>
    </dgm:pt>
    <dgm:pt modelId="{1D07C8B9-1F10-4AB1-B97D-FE1C5C73DB76}" type="sibTrans" cxnId="{0D8B0942-F1CD-4D70-85B9-166E8DB6E312}">
      <dgm:prSet/>
      <dgm:spPr/>
      <dgm:t>
        <a:bodyPr/>
        <a:lstStyle/>
        <a:p>
          <a:endParaRPr lang="en-US"/>
        </a:p>
      </dgm:t>
    </dgm:pt>
    <dgm:pt modelId="{3E3E8C6F-455D-44C3-B412-FB5BC7E364EA}">
      <dgm:prSet/>
      <dgm:spPr/>
      <dgm:t>
        <a:bodyPr/>
        <a:lstStyle/>
        <a:p>
          <a:r>
            <a:rPr lang="nl-BE"/>
            <a:t>Flyers</a:t>
          </a:r>
          <a:endParaRPr lang="en-US"/>
        </a:p>
      </dgm:t>
    </dgm:pt>
    <dgm:pt modelId="{5C96742E-8FB4-476B-B530-69B35A718754}" type="parTrans" cxnId="{CD103F13-1B9F-4CCA-8541-FEC262E89D3E}">
      <dgm:prSet/>
      <dgm:spPr/>
      <dgm:t>
        <a:bodyPr/>
        <a:lstStyle/>
        <a:p>
          <a:endParaRPr lang="en-US"/>
        </a:p>
      </dgm:t>
    </dgm:pt>
    <dgm:pt modelId="{E56947E9-51DB-4A36-8C14-F8AF08776630}" type="sibTrans" cxnId="{CD103F13-1B9F-4CCA-8541-FEC262E89D3E}">
      <dgm:prSet/>
      <dgm:spPr/>
      <dgm:t>
        <a:bodyPr/>
        <a:lstStyle/>
        <a:p>
          <a:endParaRPr lang="en-US"/>
        </a:p>
      </dgm:t>
    </dgm:pt>
    <dgm:pt modelId="{B67AD106-6321-418D-BE21-55EB05D7EB25}">
      <dgm:prSet/>
      <dgm:spPr/>
      <dgm:t>
        <a:bodyPr/>
        <a:lstStyle/>
        <a:p>
          <a:r>
            <a:rPr lang="nl-BE"/>
            <a:t>Spreading information </a:t>
          </a:r>
          <a:endParaRPr lang="en-US"/>
        </a:p>
      </dgm:t>
    </dgm:pt>
    <dgm:pt modelId="{AA128E5F-41BF-4C24-AAC4-970A0A423EA8}" type="parTrans" cxnId="{E7A44B1E-AD43-4E24-8535-00614D8B09EE}">
      <dgm:prSet/>
      <dgm:spPr/>
      <dgm:t>
        <a:bodyPr/>
        <a:lstStyle/>
        <a:p>
          <a:endParaRPr lang="en-US"/>
        </a:p>
      </dgm:t>
    </dgm:pt>
    <dgm:pt modelId="{A37F61F8-D54A-48E8-80CC-6BEFD0836586}" type="sibTrans" cxnId="{E7A44B1E-AD43-4E24-8535-00614D8B09EE}">
      <dgm:prSet/>
      <dgm:spPr/>
      <dgm:t>
        <a:bodyPr/>
        <a:lstStyle/>
        <a:p>
          <a:endParaRPr lang="en-US"/>
        </a:p>
      </dgm:t>
    </dgm:pt>
    <dgm:pt modelId="{0D81E598-52DF-46F1-A17D-1186A2EEBC72}" type="pres">
      <dgm:prSet presAssocID="{E2A3D8B7-EDF9-4CD6-868D-F5B94DE9CFCF}" presName="linear" presStyleCnt="0">
        <dgm:presLayoutVars>
          <dgm:dir/>
          <dgm:animLvl val="lvl"/>
          <dgm:resizeHandles val="exact"/>
        </dgm:presLayoutVars>
      </dgm:prSet>
      <dgm:spPr/>
    </dgm:pt>
    <dgm:pt modelId="{B5B46496-62DF-430E-8D54-3A6640E1FC6D}" type="pres">
      <dgm:prSet presAssocID="{C1DD3EC6-DA29-4959-8BD5-54C3C1AAE7EC}" presName="parentLin" presStyleCnt="0"/>
      <dgm:spPr/>
    </dgm:pt>
    <dgm:pt modelId="{3AA9E805-EB16-4723-AD1D-11E6EB872F9B}" type="pres">
      <dgm:prSet presAssocID="{C1DD3EC6-DA29-4959-8BD5-54C3C1AAE7EC}" presName="parentLeftMargin" presStyleLbl="node1" presStyleIdx="0" presStyleCnt="2"/>
      <dgm:spPr/>
    </dgm:pt>
    <dgm:pt modelId="{01CAACAD-528B-4F34-959D-6997A0E6832E}" type="pres">
      <dgm:prSet presAssocID="{C1DD3EC6-DA29-4959-8BD5-54C3C1AAE7E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78C2C84-2424-4C29-98FD-A1460E7AB7E2}" type="pres">
      <dgm:prSet presAssocID="{C1DD3EC6-DA29-4959-8BD5-54C3C1AAE7EC}" presName="negativeSpace" presStyleCnt="0"/>
      <dgm:spPr/>
    </dgm:pt>
    <dgm:pt modelId="{FD99E4F9-4077-4FA8-8D00-2598096118F5}" type="pres">
      <dgm:prSet presAssocID="{C1DD3EC6-DA29-4959-8BD5-54C3C1AAE7EC}" presName="childText" presStyleLbl="conFgAcc1" presStyleIdx="0" presStyleCnt="2">
        <dgm:presLayoutVars>
          <dgm:bulletEnabled val="1"/>
        </dgm:presLayoutVars>
      </dgm:prSet>
      <dgm:spPr/>
    </dgm:pt>
    <dgm:pt modelId="{D6FD623A-94EF-4D8A-9486-2D4AA08E8DD2}" type="pres">
      <dgm:prSet presAssocID="{0ACA7A45-1BA9-4BDB-9903-27A855DD24D9}" presName="spaceBetweenRectangles" presStyleCnt="0"/>
      <dgm:spPr/>
    </dgm:pt>
    <dgm:pt modelId="{687B7E01-C99A-4BEA-9E03-0F1D74A7A83C}" type="pres">
      <dgm:prSet presAssocID="{3A979909-7AAA-42BF-B58A-397BBC4FB8E7}" presName="parentLin" presStyleCnt="0"/>
      <dgm:spPr/>
    </dgm:pt>
    <dgm:pt modelId="{CD91B5CF-4C5E-4C4E-81CC-D50A0B9A86DC}" type="pres">
      <dgm:prSet presAssocID="{3A979909-7AAA-42BF-B58A-397BBC4FB8E7}" presName="parentLeftMargin" presStyleLbl="node1" presStyleIdx="0" presStyleCnt="2"/>
      <dgm:spPr/>
    </dgm:pt>
    <dgm:pt modelId="{A3479C50-EB16-4AF0-824F-ECFCF735D303}" type="pres">
      <dgm:prSet presAssocID="{3A979909-7AAA-42BF-B58A-397BBC4FB8E7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EBD63C8C-BCC0-4B36-9029-98B884CD3215}" type="pres">
      <dgm:prSet presAssocID="{3A979909-7AAA-42BF-B58A-397BBC4FB8E7}" presName="negativeSpace" presStyleCnt="0"/>
      <dgm:spPr/>
    </dgm:pt>
    <dgm:pt modelId="{AA0DD5F2-2099-4509-A795-C99B3EB0E204}" type="pres">
      <dgm:prSet presAssocID="{3A979909-7AAA-42BF-B58A-397BBC4FB8E7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CD103F13-1B9F-4CCA-8541-FEC262E89D3E}" srcId="{3A979909-7AAA-42BF-B58A-397BBC4FB8E7}" destId="{3E3E8C6F-455D-44C3-B412-FB5BC7E364EA}" srcOrd="1" destOrd="0" parTransId="{5C96742E-8FB4-476B-B530-69B35A718754}" sibTransId="{E56947E9-51DB-4A36-8C14-F8AF08776630}"/>
    <dgm:cxn modelId="{3C168714-F178-4836-911D-99BBE31E26EE}" type="presOf" srcId="{DA9C7B7E-75A8-4568-84A0-E96DA01CA76D}" destId="{FD99E4F9-4077-4FA8-8D00-2598096118F5}" srcOrd="0" destOrd="0" presId="urn:microsoft.com/office/officeart/2005/8/layout/list1"/>
    <dgm:cxn modelId="{E7A44B1E-AD43-4E24-8535-00614D8B09EE}" srcId="{3A979909-7AAA-42BF-B58A-397BBC4FB8E7}" destId="{B67AD106-6321-418D-BE21-55EB05D7EB25}" srcOrd="2" destOrd="0" parTransId="{AA128E5F-41BF-4C24-AAC4-970A0A423EA8}" sibTransId="{A37F61F8-D54A-48E8-80CC-6BEFD0836586}"/>
    <dgm:cxn modelId="{BE026820-FC4D-4B63-BC12-346CD5AEDDFB}" srcId="{C1DD3EC6-DA29-4959-8BD5-54C3C1AAE7EC}" destId="{6912ABF7-B146-4D96-BBAC-B411A9894BC2}" srcOrd="1" destOrd="0" parTransId="{F6DB3525-9322-4BC0-9119-13F6441C5564}" sibTransId="{ED662740-CA8D-407C-BCCE-97714A67FB3A}"/>
    <dgm:cxn modelId="{CD307739-51E4-4865-AE60-8039A3A0FD60}" srcId="{E2A3D8B7-EDF9-4CD6-868D-F5B94DE9CFCF}" destId="{3A979909-7AAA-42BF-B58A-397BBC4FB8E7}" srcOrd="1" destOrd="0" parTransId="{EAF09BDF-2A33-4D07-9AA7-7BE7F13F40A8}" sibTransId="{5A68D28C-43EA-46FF-9127-D693A81E563D}"/>
    <dgm:cxn modelId="{0D8B0942-F1CD-4D70-85B9-166E8DB6E312}" srcId="{3A979909-7AAA-42BF-B58A-397BBC4FB8E7}" destId="{69568E7A-6DA6-456F-A0C1-EFB6C1A99D30}" srcOrd="0" destOrd="0" parTransId="{B9702EF3-66FF-4AAD-AF1F-42057D5BE83D}" sibTransId="{1D07C8B9-1F10-4AB1-B97D-FE1C5C73DB76}"/>
    <dgm:cxn modelId="{69FE0C62-4A48-4EFB-A535-895AB7F02FC8}" srcId="{C1DD3EC6-DA29-4959-8BD5-54C3C1AAE7EC}" destId="{DA9C7B7E-75A8-4568-84A0-E96DA01CA76D}" srcOrd="0" destOrd="0" parTransId="{E2803D44-77BC-4C8E-AFC6-67E244141BB3}" sibTransId="{80BD3995-F00F-4420-8A61-B3C3C064A113}"/>
    <dgm:cxn modelId="{CE6E6565-8D72-4002-9D5B-E66BC40A4C3E}" srcId="{C1DD3EC6-DA29-4959-8BD5-54C3C1AAE7EC}" destId="{7734F2BB-E8B8-49B7-9D42-10D80BE4A16A}" srcOrd="3" destOrd="0" parTransId="{0FF5E0B1-2C31-459C-8D4E-E66C91C40300}" sibTransId="{31D75BD7-0E04-462A-A51B-14939E2931DC}"/>
    <dgm:cxn modelId="{C46E9E70-EEF6-43ED-A22C-3D2ABF4667E8}" type="presOf" srcId="{B67AD106-6321-418D-BE21-55EB05D7EB25}" destId="{AA0DD5F2-2099-4509-A795-C99B3EB0E204}" srcOrd="0" destOrd="2" presId="urn:microsoft.com/office/officeart/2005/8/layout/list1"/>
    <dgm:cxn modelId="{4B5C3777-E3AC-4A89-AAC3-E44F6CA35F37}" srcId="{E2A3D8B7-EDF9-4CD6-868D-F5B94DE9CFCF}" destId="{C1DD3EC6-DA29-4959-8BD5-54C3C1AAE7EC}" srcOrd="0" destOrd="0" parTransId="{7A8E559F-106D-458E-9325-3327729F3B0D}" sibTransId="{0ACA7A45-1BA9-4BDB-9903-27A855DD24D9}"/>
    <dgm:cxn modelId="{81C2B859-E959-48D3-9B12-8D63E5F1A74A}" type="presOf" srcId="{3A979909-7AAA-42BF-B58A-397BBC4FB8E7}" destId="{CD91B5CF-4C5E-4C4E-81CC-D50A0B9A86DC}" srcOrd="0" destOrd="0" presId="urn:microsoft.com/office/officeart/2005/8/layout/list1"/>
    <dgm:cxn modelId="{1FABBC7A-6E46-44CF-808F-17ED7A27B4E4}" type="presOf" srcId="{E2A3D8B7-EDF9-4CD6-868D-F5B94DE9CFCF}" destId="{0D81E598-52DF-46F1-A17D-1186A2EEBC72}" srcOrd="0" destOrd="0" presId="urn:microsoft.com/office/officeart/2005/8/layout/list1"/>
    <dgm:cxn modelId="{91791382-B5D7-4082-920C-C58E782B3CCB}" type="presOf" srcId="{69568E7A-6DA6-456F-A0C1-EFB6C1A99D30}" destId="{AA0DD5F2-2099-4509-A795-C99B3EB0E204}" srcOrd="0" destOrd="0" presId="urn:microsoft.com/office/officeart/2005/8/layout/list1"/>
    <dgm:cxn modelId="{FB78D989-54AE-44F5-A069-61E8BF6C0712}" type="presOf" srcId="{3E3E8C6F-455D-44C3-B412-FB5BC7E364EA}" destId="{AA0DD5F2-2099-4509-A795-C99B3EB0E204}" srcOrd="0" destOrd="1" presId="urn:microsoft.com/office/officeart/2005/8/layout/list1"/>
    <dgm:cxn modelId="{E666E489-A268-4FFF-9721-8AE0D1C075FB}" type="presOf" srcId="{7734F2BB-E8B8-49B7-9D42-10D80BE4A16A}" destId="{FD99E4F9-4077-4FA8-8D00-2598096118F5}" srcOrd="0" destOrd="3" presId="urn:microsoft.com/office/officeart/2005/8/layout/list1"/>
    <dgm:cxn modelId="{CAEB9E8B-A741-4273-A97C-F18128F9ACB0}" type="presOf" srcId="{C1DD3EC6-DA29-4959-8BD5-54C3C1AAE7EC}" destId="{3AA9E805-EB16-4723-AD1D-11E6EB872F9B}" srcOrd="0" destOrd="0" presId="urn:microsoft.com/office/officeart/2005/8/layout/list1"/>
    <dgm:cxn modelId="{D6D98BA7-800B-4F95-AB1E-0E181657F499}" srcId="{C1DD3EC6-DA29-4959-8BD5-54C3C1AAE7EC}" destId="{FB8EA759-49E7-45FC-9C99-891F9C4A5C23}" srcOrd="2" destOrd="0" parTransId="{34D9B7E4-A29D-468E-B876-88157011DEC6}" sibTransId="{8E87664B-369E-41EC-9299-583BBF4D6D6C}"/>
    <dgm:cxn modelId="{29FD30B2-E7B8-4DA6-8508-0D40E95D19CA}" type="presOf" srcId="{3A979909-7AAA-42BF-B58A-397BBC4FB8E7}" destId="{A3479C50-EB16-4AF0-824F-ECFCF735D303}" srcOrd="1" destOrd="0" presId="urn:microsoft.com/office/officeart/2005/8/layout/list1"/>
    <dgm:cxn modelId="{BA67D5C0-A6F2-410A-AF37-1ABD6A6D6338}" type="presOf" srcId="{C1DD3EC6-DA29-4959-8BD5-54C3C1AAE7EC}" destId="{01CAACAD-528B-4F34-959D-6997A0E6832E}" srcOrd="1" destOrd="0" presId="urn:microsoft.com/office/officeart/2005/8/layout/list1"/>
    <dgm:cxn modelId="{857781C7-E0CF-4B5C-8FEE-E836A46603D1}" type="presOf" srcId="{6912ABF7-B146-4D96-BBAC-B411A9894BC2}" destId="{FD99E4F9-4077-4FA8-8D00-2598096118F5}" srcOrd="0" destOrd="1" presId="urn:microsoft.com/office/officeart/2005/8/layout/list1"/>
    <dgm:cxn modelId="{520804FC-05D7-4BDA-9940-15CD4587A420}" type="presOf" srcId="{FB8EA759-49E7-45FC-9C99-891F9C4A5C23}" destId="{FD99E4F9-4077-4FA8-8D00-2598096118F5}" srcOrd="0" destOrd="2" presId="urn:microsoft.com/office/officeart/2005/8/layout/list1"/>
    <dgm:cxn modelId="{E6533915-ABA3-4970-94B0-BC7AFEEF8581}" type="presParOf" srcId="{0D81E598-52DF-46F1-A17D-1186A2EEBC72}" destId="{B5B46496-62DF-430E-8D54-3A6640E1FC6D}" srcOrd="0" destOrd="0" presId="urn:microsoft.com/office/officeart/2005/8/layout/list1"/>
    <dgm:cxn modelId="{1CE2BD9F-8423-4792-86E3-6CF4CD139EAA}" type="presParOf" srcId="{B5B46496-62DF-430E-8D54-3A6640E1FC6D}" destId="{3AA9E805-EB16-4723-AD1D-11E6EB872F9B}" srcOrd="0" destOrd="0" presId="urn:microsoft.com/office/officeart/2005/8/layout/list1"/>
    <dgm:cxn modelId="{9D928431-8A41-41F9-86CE-CA06047DCF60}" type="presParOf" srcId="{B5B46496-62DF-430E-8D54-3A6640E1FC6D}" destId="{01CAACAD-528B-4F34-959D-6997A0E6832E}" srcOrd="1" destOrd="0" presId="urn:microsoft.com/office/officeart/2005/8/layout/list1"/>
    <dgm:cxn modelId="{F18C9F25-74E5-4FBA-9B04-6D16391884F7}" type="presParOf" srcId="{0D81E598-52DF-46F1-A17D-1186A2EEBC72}" destId="{478C2C84-2424-4C29-98FD-A1460E7AB7E2}" srcOrd="1" destOrd="0" presId="urn:microsoft.com/office/officeart/2005/8/layout/list1"/>
    <dgm:cxn modelId="{A96E8D9B-7A1C-4221-A637-48469A0704CB}" type="presParOf" srcId="{0D81E598-52DF-46F1-A17D-1186A2EEBC72}" destId="{FD99E4F9-4077-4FA8-8D00-2598096118F5}" srcOrd="2" destOrd="0" presId="urn:microsoft.com/office/officeart/2005/8/layout/list1"/>
    <dgm:cxn modelId="{0661FEDD-B379-488E-B373-6B8A86460D0F}" type="presParOf" srcId="{0D81E598-52DF-46F1-A17D-1186A2EEBC72}" destId="{D6FD623A-94EF-4D8A-9486-2D4AA08E8DD2}" srcOrd="3" destOrd="0" presId="urn:microsoft.com/office/officeart/2005/8/layout/list1"/>
    <dgm:cxn modelId="{9604A8A8-1561-4269-98E7-A916EF02024C}" type="presParOf" srcId="{0D81E598-52DF-46F1-A17D-1186A2EEBC72}" destId="{687B7E01-C99A-4BEA-9E03-0F1D74A7A83C}" srcOrd="4" destOrd="0" presId="urn:microsoft.com/office/officeart/2005/8/layout/list1"/>
    <dgm:cxn modelId="{C244B0D6-97B3-4FE4-97A8-944D06694895}" type="presParOf" srcId="{687B7E01-C99A-4BEA-9E03-0F1D74A7A83C}" destId="{CD91B5CF-4C5E-4C4E-81CC-D50A0B9A86DC}" srcOrd="0" destOrd="0" presId="urn:microsoft.com/office/officeart/2005/8/layout/list1"/>
    <dgm:cxn modelId="{3722195E-9E0F-438D-AAEA-BCCCE9AB1172}" type="presParOf" srcId="{687B7E01-C99A-4BEA-9E03-0F1D74A7A83C}" destId="{A3479C50-EB16-4AF0-824F-ECFCF735D303}" srcOrd="1" destOrd="0" presId="urn:microsoft.com/office/officeart/2005/8/layout/list1"/>
    <dgm:cxn modelId="{80D9529D-A79D-4103-B362-ECA770205A83}" type="presParOf" srcId="{0D81E598-52DF-46F1-A17D-1186A2EEBC72}" destId="{EBD63C8C-BCC0-4B36-9029-98B884CD3215}" srcOrd="5" destOrd="0" presId="urn:microsoft.com/office/officeart/2005/8/layout/list1"/>
    <dgm:cxn modelId="{4BD33471-7E17-41F3-8AB2-1E493ECDD7C9}" type="presParOf" srcId="{0D81E598-52DF-46F1-A17D-1186A2EEBC72}" destId="{AA0DD5F2-2099-4509-A795-C99B3EB0E20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D99E4F9-4077-4FA8-8D00-2598096118F5}">
      <dsp:nvSpPr>
        <dsp:cNvPr id="0" name=""/>
        <dsp:cNvSpPr/>
      </dsp:nvSpPr>
      <dsp:spPr>
        <a:xfrm>
          <a:off x="0" y="365994"/>
          <a:ext cx="5383306" cy="1918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804" tIns="437388" rIns="417804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Online posters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Google ads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Influencers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Website ads</a:t>
          </a:r>
          <a:endParaRPr lang="en-US" sz="2100" kern="1200"/>
        </a:p>
      </dsp:txBody>
      <dsp:txXfrm>
        <a:off x="0" y="365994"/>
        <a:ext cx="5383306" cy="1918350"/>
      </dsp:txXfrm>
    </dsp:sp>
    <dsp:sp modelId="{01CAACAD-528B-4F34-959D-6997A0E6832E}">
      <dsp:nvSpPr>
        <dsp:cNvPr id="0" name=""/>
        <dsp:cNvSpPr/>
      </dsp:nvSpPr>
      <dsp:spPr>
        <a:xfrm>
          <a:off x="269165" y="56034"/>
          <a:ext cx="3768314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33" tIns="0" rIns="14243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2100" kern="1200"/>
            <a:t>Online:</a:t>
          </a:r>
          <a:endParaRPr lang="en-US" sz="2100" kern="1200"/>
        </a:p>
      </dsp:txBody>
      <dsp:txXfrm>
        <a:off x="299427" y="86296"/>
        <a:ext cx="3707790" cy="559396"/>
      </dsp:txXfrm>
    </dsp:sp>
    <dsp:sp modelId="{AA0DD5F2-2099-4509-A795-C99B3EB0E204}">
      <dsp:nvSpPr>
        <dsp:cNvPr id="0" name=""/>
        <dsp:cNvSpPr/>
      </dsp:nvSpPr>
      <dsp:spPr>
        <a:xfrm>
          <a:off x="0" y="2707704"/>
          <a:ext cx="5383306" cy="1587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7804" tIns="437388" rIns="417804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Brochures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Flyers</a:t>
          </a:r>
          <a:endParaRPr lang="en-US" sz="2100" kern="120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BE" sz="2100" kern="1200"/>
            <a:t>Spreading information </a:t>
          </a:r>
          <a:endParaRPr lang="en-US" sz="2100" kern="1200"/>
        </a:p>
      </dsp:txBody>
      <dsp:txXfrm>
        <a:off x="0" y="2707704"/>
        <a:ext cx="5383306" cy="1587600"/>
      </dsp:txXfrm>
    </dsp:sp>
    <dsp:sp modelId="{A3479C50-EB16-4AF0-824F-ECFCF735D303}">
      <dsp:nvSpPr>
        <dsp:cNvPr id="0" name=""/>
        <dsp:cNvSpPr/>
      </dsp:nvSpPr>
      <dsp:spPr>
        <a:xfrm>
          <a:off x="269165" y="2397744"/>
          <a:ext cx="3768314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433" tIns="0" rIns="142433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BE" sz="2100" kern="1200"/>
            <a:t>Offline</a:t>
          </a:r>
          <a:endParaRPr lang="en-US" sz="2100" kern="1200"/>
        </a:p>
      </dsp:txBody>
      <dsp:txXfrm>
        <a:off x="299427" y="2428006"/>
        <a:ext cx="3707790" cy="559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DAA19C-577D-0181-0479-463659C99B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45D6C1E-C83F-95FA-789D-9C90BA1B38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6C1494E-3E51-045F-3170-28B77CBB3C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B7B86AC-555E-9AF0-99C0-D06614224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0986022-F093-6418-4938-7E052B67D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881914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B6433D-EC49-F00F-9116-DE34B7D57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67C8ED9-2941-79CD-157B-45353D771B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9C2F7B-5617-79B7-0522-8F9B6FF1FE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FA8D7F2-CF7A-E498-A4C4-22D556A19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870FF55-FC2F-316D-CF97-0CF8F3D36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67345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0441011D-AD5F-ABB6-AF54-65E5E754D1A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D003E5C-5773-4395-A75B-92BAAA73AA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9B8DCC4-CCF1-6E2F-53D2-687181DC4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86916B6-5974-2270-33FA-74D9A392A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F66048E-5D63-7352-8E8B-01FC6E7C7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27098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244A7A-1EF5-DEBB-74CE-6582D5C97D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C38B5E-4F06-EFAF-9FD4-099839147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A2F6367-D77A-F1D4-EEA4-3AFBA072E6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94B4544-476B-8BC9-EF18-56BB4229A8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C562B78-AA07-42E2-C544-68040BC41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9569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8711DC-83A4-C6A8-9D94-ACC25BCB7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3AA27AB-CB24-51A3-7FF2-A2F3E7F774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5145203-C08C-327D-F3EB-A5884DCC9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16B748B8-D9DE-A2F2-847F-84BA2CDFE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ACC09E6-67B6-FBEF-5A4F-538422919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74021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175B0-51DF-33D1-C929-ADD3DF49D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434D555-F5DC-390B-8044-916ABFA7D7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A9A2265-F315-515A-F0C8-C1B44F0461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23E2A0A0-D6D7-27A4-7888-DC4EDB0E15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5D51593-BBF9-A02A-B56E-7B6AE41AF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B5863941-50B9-7CD3-5D6C-87B3EFA7D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31898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F35DEB-ACA1-F905-D3B0-B2AC76F614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C86FA36-85B1-D308-732C-5CD9C82712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A292605C-13C9-0A44-7AAA-C655E7B5A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8D7E701-4DEA-3A31-46A4-6E88524290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7652831-2F6C-F295-2566-39CD2370B59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9E5DF17-2213-148A-CA0A-5343945E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21E093CF-2682-BB57-61E3-4BFC49728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5FFB907-985D-0CC6-BC29-531332918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98505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9C64FD-11BC-AD69-6904-6C6602A56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C475346C-6D05-DD3C-5430-680D4F77B6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2CB648F1-8C08-D36D-1234-17E3BAE0B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ADE8723-BA8B-4EAA-E6E6-547ED40F0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852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60F90D7C-DBB3-4127-2508-714B120D3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78E6A30-CC2F-A509-3D58-0185322DF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8BD69860-112B-1672-119A-0F02FD37E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151247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C10CF9-FB8D-3BEC-4838-660675844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2778581-2E31-6D0F-C15F-16DE7E537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1D702325-134B-3B43-1BC8-10974D0CAE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A0330A4-666A-47EA-0080-C828CF63E8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B5BDA51-70CC-9EE0-363A-79FDC5C8E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AF43F392-3E0B-B4F6-CBC4-ECA07F660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362262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5F8DF9-DAEF-7774-0F9B-A2420A707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E85E3C1-8DB1-EFFC-56DA-68C3AFA9E4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01A80D0-5197-B50B-563E-962ED1CC2C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C46D672-C996-801C-7A9C-5833CC216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93FEBB6-8126-3381-9E53-B102E92B10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65C04AAF-DF5F-A9E0-94A7-3F55D9FD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490622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800ABC0-77C3-C7AA-6924-C1A5759FD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nl-BE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A2F2E36-2F7E-B109-BD54-4516F59691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1748331-A4CF-F982-0EFC-FC04195E0F5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F7E80-E91E-4D17-A234-C7613CCFC33F}" type="datetimeFigureOut">
              <a:rPr lang="nl-BE" smtClean="0"/>
              <a:t>8/03/2023</a:t>
            </a:fld>
            <a:endParaRPr lang="nl-BE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BE22CC-E738-ED7C-93C1-034B69859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2AA8FF6-DA18-E951-5C0E-75F3A182F9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88EC0-9D01-4CB5-A7A2-755DC30DF67E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879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0">
            <a:extLst>
              <a:ext uri="{FF2B5EF4-FFF2-40B4-BE49-F238E27FC236}">
                <a16:creationId xmlns:a16="http://schemas.microsoft.com/office/drawing/2014/main" id="{0671A8AE-40A1-4631-A6B8-581AFF0654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Afbeelding 5" descr="Afbeelding met tekst&#10;&#10;Automatisch gegenereerde beschrijving">
            <a:extLst>
              <a:ext uri="{FF2B5EF4-FFF2-40B4-BE49-F238E27FC236}">
                <a16:creationId xmlns:a16="http://schemas.microsoft.com/office/drawing/2014/main" id="{495B83FF-BF08-0421-3142-18544E33F4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44" r="9091" b="17968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8" name="Rectangle 12">
            <a:extLst>
              <a:ext uri="{FF2B5EF4-FFF2-40B4-BE49-F238E27FC236}">
                <a16:creationId xmlns:a16="http://schemas.microsoft.com/office/drawing/2014/main" id="{AB58EF07-17C2-48CF-ABB0-EEF1F17CB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3000">
                <a:schemeClr val="bg1">
                  <a:alpha val="64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AD83CD-96D7-A18C-8D39-8A49F9DADE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nl-BE" sz="5400" b="1" dirty="0"/>
              <a:t>Gym </a:t>
            </a:r>
            <a:r>
              <a:rPr lang="nl-BE" sz="5400" b="1" dirty="0" err="1"/>
              <a:t>Athletic</a:t>
            </a:r>
            <a:endParaRPr lang="nl-BE" sz="5400" b="1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34989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1030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AF3D678-6788-F58E-0F54-E563AB863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7800" y="448721"/>
            <a:ext cx="4713997" cy="1225650"/>
          </a:xfrm>
        </p:spPr>
        <p:txBody>
          <a:bodyPr anchor="b">
            <a:normAutofit/>
          </a:bodyPr>
          <a:lstStyle/>
          <a:p>
            <a:r>
              <a:rPr lang="nl-BE" sz="3800" b="1" dirty="0">
                <a:solidFill>
                  <a:schemeClr val="bg1"/>
                </a:solidFill>
              </a:rPr>
              <a:t>Product</a:t>
            </a:r>
          </a:p>
        </p:txBody>
      </p:sp>
      <p:pic>
        <p:nvPicPr>
          <p:cNvPr id="1026" name="Picture 2" descr="How to find the world's most pressing problems">
            <a:extLst>
              <a:ext uri="{FF2B5EF4-FFF2-40B4-BE49-F238E27FC236}">
                <a16:creationId xmlns:a16="http://schemas.microsoft.com/office/drawing/2014/main" id="{63DDD17E-F18D-D0C5-0302-7F8D7F3DB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2346" y="1976947"/>
            <a:ext cx="5666547" cy="290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3" name="Straight Connector 1032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527800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5473F7-C971-91B8-FAEE-E5EB61DB51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27800" y="1909192"/>
            <a:ext cx="4713997" cy="3647710"/>
          </a:xfrm>
        </p:spPr>
        <p:txBody>
          <a:bodyPr>
            <a:normAutofit fontScale="40000" lnSpcReduction="20000"/>
          </a:bodyPr>
          <a:lstStyle/>
          <a:p>
            <a:r>
              <a:rPr lang="nl-BE" sz="4500" dirty="0" err="1">
                <a:solidFill>
                  <a:schemeClr val="bg1"/>
                </a:solidFill>
              </a:rPr>
              <a:t>Problems</a:t>
            </a:r>
            <a:r>
              <a:rPr lang="nl-BE" sz="4500" dirty="0">
                <a:solidFill>
                  <a:schemeClr val="bg1"/>
                </a:solidFill>
              </a:rPr>
              <a:t>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>
                <a:solidFill>
                  <a:schemeClr val="bg1"/>
                </a:solidFill>
              </a:rPr>
              <a:t>Bad </a:t>
            </a:r>
            <a:r>
              <a:rPr lang="nl-BE" sz="4500" dirty="0" err="1">
                <a:solidFill>
                  <a:schemeClr val="bg1"/>
                </a:solidFill>
              </a:rPr>
              <a:t>diet</a:t>
            </a:r>
            <a:endParaRPr lang="nl-BE" sz="45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>
                <a:solidFill>
                  <a:schemeClr val="bg1"/>
                </a:solidFill>
              </a:rPr>
              <a:t>No </a:t>
            </a:r>
            <a:r>
              <a:rPr lang="nl-BE" sz="4500" dirty="0" err="1">
                <a:solidFill>
                  <a:schemeClr val="bg1"/>
                </a:solidFill>
              </a:rPr>
              <a:t>motivation</a:t>
            </a:r>
            <a:endParaRPr lang="nl-BE" sz="45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>
                <a:solidFill>
                  <a:schemeClr val="bg1"/>
                </a:solidFill>
              </a:rPr>
              <a:t>Wrong </a:t>
            </a:r>
            <a:r>
              <a:rPr lang="nl-BE" sz="4500" dirty="0" err="1">
                <a:solidFill>
                  <a:schemeClr val="bg1"/>
                </a:solidFill>
              </a:rPr>
              <a:t>excercise</a:t>
            </a:r>
            <a:endParaRPr lang="nl-BE" sz="45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>
                <a:solidFill>
                  <a:schemeClr val="bg1"/>
                </a:solidFill>
              </a:rPr>
              <a:t>No </a:t>
            </a:r>
            <a:r>
              <a:rPr lang="nl-BE" sz="4500" dirty="0" err="1">
                <a:solidFill>
                  <a:schemeClr val="bg1"/>
                </a:solidFill>
              </a:rPr>
              <a:t>structure</a:t>
            </a:r>
            <a:endParaRPr lang="nl-BE" sz="45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endParaRPr lang="nl-BE" sz="4500" dirty="0">
              <a:solidFill>
                <a:schemeClr val="bg1"/>
              </a:solidFill>
            </a:endParaRPr>
          </a:p>
          <a:p>
            <a:r>
              <a:rPr lang="nl-BE" sz="4500" dirty="0">
                <a:solidFill>
                  <a:schemeClr val="bg1"/>
                </a:solidFill>
              </a:rPr>
              <a:t>Solutions: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 err="1">
                <a:solidFill>
                  <a:schemeClr val="bg1"/>
                </a:solidFill>
              </a:rPr>
              <a:t>Strict</a:t>
            </a:r>
            <a:r>
              <a:rPr lang="nl-BE" sz="4500" dirty="0">
                <a:solidFill>
                  <a:schemeClr val="bg1"/>
                </a:solidFill>
              </a:rPr>
              <a:t> </a:t>
            </a:r>
            <a:r>
              <a:rPr lang="nl-BE" sz="4500" dirty="0" err="1">
                <a:solidFill>
                  <a:schemeClr val="bg1"/>
                </a:solidFill>
              </a:rPr>
              <a:t>diet</a:t>
            </a:r>
            <a:endParaRPr lang="nl-BE" sz="45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 err="1">
                <a:solidFill>
                  <a:schemeClr val="bg1"/>
                </a:solidFill>
              </a:rPr>
              <a:t>Motivational</a:t>
            </a:r>
            <a:r>
              <a:rPr lang="nl-BE" sz="4500" dirty="0">
                <a:solidFill>
                  <a:schemeClr val="bg1"/>
                </a:solidFill>
              </a:rPr>
              <a:t> speeches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>
                <a:solidFill>
                  <a:schemeClr val="bg1"/>
                </a:solidFill>
              </a:rPr>
              <a:t>Tips </a:t>
            </a:r>
            <a:r>
              <a:rPr lang="nl-BE" sz="4500" dirty="0" err="1">
                <a:solidFill>
                  <a:schemeClr val="bg1"/>
                </a:solidFill>
              </a:rPr>
              <a:t>for</a:t>
            </a:r>
            <a:r>
              <a:rPr lang="nl-BE" sz="4500" dirty="0">
                <a:solidFill>
                  <a:schemeClr val="bg1"/>
                </a:solidFill>
              </a:rPr>
              <a:t> </a:t>
            </a:r>
            <a:r>
              <a:rPr lang="nl-BE" sz="4500" dirty="0" err="1">
                <a:solidFill>
                  <a:schemeClr val="bg1"/>
                </a:solidFill>
              </a:rPr>
              <a:t>the</a:t>
            </a:r>
            <a:r>
              <a:rPr lang="nl-BE" sz="4500" dirty="0">
                <a:solidFill>
                  <a:schemeClr val="bg1"/>
                </a:solidFill>
              </a:rPr>
              <a:t> </a:t>
            </a:r>
            <a:r>
              <a:rPr lang="nl-BE" sz="4500" dirty="0" err="1">
                <a:solidFill>
                  <a:schemeClr val="bg1"/>
                </a:solidFill>
              </a:rPr>
              <a:t>excercise</a:t>
            </a:r>
            <a:endParaRPr lang="nl-BE" sz="4500" dirty="0">
              <a:solidFill>
                <a:schemeClr val="bg1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4500" dirty="0" err="1">
                <a:solidFill>
                  <a:schemeClr val="bg1"/>
                </a:solidFill>
              </a:rPr>
              <a:t>Structurional</a:t>
            </a:r>
            <a:r>
              <a:rPr lang="nl-BE" sz="4500" dirty="0">
                <a:solidFill>
                  <a:schemeClr val="bg1"/>
                </a:solidFill>
              </a:rPr>
              <a:t> basis</a:t>
            </a:r>
          </a:p>
          <a:p>
            <a:pPr marL="457200" lvl="1" indent="0">
              <a:buNone/>
            </a:pPr>
            <a:endParaRPr lang="nl-BE" sz="1400" dirty="0">
              <a:solidFill>
                <a:schemeClr val="bg1"/>
              </a:solidFill>
            </a:endParaRPr>
          </a:p>
          <a:p>
            <a:pPr marL="457200" lvl="1" indent="0">
              <a:buNone/>
            </a:pPr>
            <a:endParaRPr lang="nl-BE" sz="1400" dirty="0">
              <a:solidFill>
                <a:schemeClr val="bg1"/>
              </a:solidFill>
            </a:endParaRPr>
          </a:p>
          <a:p>
            <a:pPr lvl="1"/>
            <a:endParaRPr lang="nl-BE" sz="14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BE" sz="1400" dirty="0">
                <a:solidFill>
                  <a:schemeClr val="bg1"/>
                </a:solidFill>
              </a:rPr>
              <a:t>	</a:t>
            </a:r>
          </a:p>
        </p:txBody>
      </p:sp>
      <p:cxnSp>
        <p:nvCxnSpPr>
          <p:cNvPr id="1035" name="Straight Connector 1034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527800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380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77" name="Rectangle 2076">
            <a:extLst>
              <a:ext uri="{FF2B5EF4-FFF2-40B4-BE49-F238E27FC236}">
                <a16:creationId xmlns:a16="http://schemas.microsoft.com/office/drawing/2014/main" id="{9AA72BD9-2C5A-4EDC-931F-5AA08EACA0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12 Promotion And Marketing Idea To Sell More Fitness Memberships">
            <a:extLst>
              <a:ext uri="{FF2B5EF4-FFF2-40B4-BE49-F238E27FC236}">
                <a16:creationId xmlns:a16="http://schemas.microsoft.com/office/drawing/2014/main" id="{CDACD101-01C9-8FE0-94E1-6D192F090D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831" b="9091"/>
          <a:stretch/>
        </p:blipFill>
        <p:spPr bwMode="auto">
          <a:xfrm>
            <a:off x="3522468" y="10"/>
            <a:ext cx="866953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79" name="Rectangle 2078">
            <a:extLst>
              <a:ext uri="{FF2B5EF4-FFF2-40B4-BE49-F238E27FC236}">
                <a16:creationId xmlns:a16="http://schemas.microsoft.com/office/drawing/2014/main" id="{DD3981AC-7B61-4947-BCF3-F7AA7FA385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8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C7ADEC7-8179-8D63-0C9E-0DBD2310A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nl-BE" sz="3600" b="1" dirty="0" err="1"/>
              <a:t>Costumer</a:t>
            </a:r>
            <a:r>
              <a:rPr lang="nl-BE" sz="3600" b="1" dirty="0"/>
              <a:t> </a:t>
            </a:r>
            <a:r>
              <a:rPr lang="nl-BE" sz="3600" b="1" dirty="0" err="1"/>
              <a:t>group</a:t>
            </a:r>
            <a:endParaRPr lang="nl-BE" sz="3600" b="1" dirty="0"/>
          </a:p>
        </p:txBody>
      </p:sp>
      <p:sp>
        <p:nvSpPr>
          <p:cNvPr id="2081" name="Rectangle 2080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662559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83" name="Rectangle 2082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244" y="2443480"/>
            <a:ext cx="3300984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8F0B69E-E391-266A-E7AE-3E73D1130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nl-BE" sz="2000" dirty="0" err="1"/>
              <a:t>Sorts</a:t>
            </a:r>
            <a:r>
              <a:rPr lang="nl-BE" sz="2000" dirty="0"/>
              <a:t> of clients: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2000" dirty="0" err="1"/>
              <a:t>Losing</a:t>
            </a:r>
            <a:r>
              <a:rPr lang="nl-BE" sz="2000" dirty="0"/>
              <a:t>/</a:t>
            </a:r>
            <a:r>
              <a:rPr lang="nl-BE" sz="2000" dirty="0" err="1"/>
              <a:t>gaining</a:t>
            </a:r>
            <a:r>
              <a:rPr lang="nl-BE" sz="2000" dirty="0"/>
              <a:t> </a:t>
            </a:r>
            <a:r>
              <a:rPr lang="nl-BE" sz="2000" dirty="0" err="1"/>
              <a:t>weight</a:t>
            </a:r>
            <a:endParaRPr lang="nl-BE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2000" dirty="0" err="1"/>
              <a:t>Getting</a:t>
            </a:r>
            <a:r>
              <a:rPr lang="nl-BE" sz="2000" dirty="0"/>
              <a:t> </a:t>
            </a:r>
            <a:r>
              <a:rPr lang="nl-BE" sz="2000" dirty="0" err="1"/>
              <a:t>into</a:t>
            </a:r>
            <a:r>
              <a:rPr lang="nl-BE" sz="2000" dirty="0"/>
              <a:t> </a:t>
            </a:r>
            <a:r>
              <a:rPr lang="nl-BE" sz="2000" dirty="0" err="1"/>
              <a:t>shape</a:t>
            </a:r>
            <a:endParaRPr lang="nl-BE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BE" sz="2000" dirty="0" err="1"/>
              <a:t>Suffering</a:t>
            </a:r>
            <a:r>
              <a:rPr lang="nl-BE" sz="2000" dirty="0"/>
              <a:t> </a:t>
            </a:r>
            <a:r>
              <a:rPr lang="nl-BE" sz="2000" dirty="0" err="1"/>
              <a:t>from</a:t>
            </a:r>
            <a:r>
              <a:rPr lang="nl-BE" sz="2000" dirty="0"/>
              <a:t> </a:t>
            </a:r>
            <a:r>
              <a:rPr lang="nl-BE" sz="2000" dirty="0" err="1"/>
              <a:t>injury</a:t>
            </a:r>
            <a:endParaRPr lang="nl-BE" sz="2000" dirty="0"/>
          </a:p>
          <a:p>
            <a:pPr marL="457200" lvl="1" indent="0">
              <a:buNone/>
            </a:pPr>
            <a:endParaRPr lang="nl-BE" sz="2000" dirty="0"/>
          </a:p>
          <a:p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29239744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4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Teamwork | Psychology Today">
            <a:extLst>
              <a:ext uri="{FF2B5EF4-FFF2-40B4-BE49-F238E27FC236}">
                <a16:creationId xmlns:a16="http://schemas.microsoft.com/office/drawing/2014/main" id="{D72D3883-3BEB-F3B1-E922-B2E2AB2338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10" b="-1"/>
          <a:stretch/>
        </p:blipFill>
        <p:spPr bwMode="auto">
          <a:xfrm>
            <a:off x="20" y="10"/>
            <a:ext cx="1219197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34BF213D-680E-4B7F-EE61-2FC6908E5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r>
              <a:rPr lang="nl-BE" sz="5000" b="1"/>
              <a:t>People involved</a:t>
            </a:r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085" name="Rectangle 3084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2AFFA73-8842-5176-D78A-48D7E5F9F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>
            <a:normAutofit/>
          </a:bodyPr>
          <a:lstStyle/>
          <a:p>
            <a:r>
              <a:rPr lang="nl-BE" sz="2400" dirty="0"/>
              <a:t>Partners: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dirty="0" err="1"/>
              <a:t>Gyms</a:t>
            </a:r>
            <a:endParaRPr lang="nl-BE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nl-BE" dirty="0"/>
              <a:t>Suppliers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BE" dirty="0" err="1"/>
              <a:t>Staff</a:t>
            </a:r>
            <a:endParaRPr lang="nl-BE" dirty="0"/>
          </a:p>
          <a:p>
            <a:pPr marL="457200" lvl="1" indent="0">
              <a:buNone/>
            </a:pPr>
            <a:endParaRPr lang="nl-BE" dirty="0"/>
          </a:p>
          <a:p>
            <a:endParaRPr lang="nl-BE" sz="2400" dirty="0"/>
          </a:p>
        </p:txBody>
      </p:sp>
    </p:spTree>
    <p:extLst>
      <p:ext uri="{BB962C8B-B14F-4D97-AF65-F5344CB8AC3E}">
        <p14:creationId xmlns:p14="http://schemas.microsoft.com/office/powerpoint/2010/main" val="9901149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EADA60-6D67-6AEE-F8A4-6C4DF36DC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BE" sz="6000" b="1" dirty="0">
                <a:solidFill>
                  <a:schemeClr val="bg1"/>
                </a:solidFill>
              </a:rPr>
              <a:t>Promotion</a:t>
            </a:r>
          </a:p>
        </p:txBody>
      </p:sp>
      <p:graphicFrame>
        <p:nvGraphicFramePr>
          <p:cNvPr id="9" name="Tijdelijke aanduiding voor inhoud 2">
            <a:extLst>
              <a:ext uri="{FF2B5EF4-FFF2-40B4-BE49-F238E27FC236}">
                <a16:creationId xmlns:a16="http://schemas.microsoft.com/office/drawing/2014/main" id="{82DE8935-B87A-B5DF-DB41-AB5A7CDC550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5383306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Afbeelding 6" descr="Afbeelding met tekst">
            <a:extLst>
              <a:ext uri="{FF2B5EF4-FFF2-40B4-BE49-F238E27FC236}">
                <a16:creationId xmlns:a16="http://schemas.microsoft.com/office/drawing/2014/main" id="{3D004435-0385-3502-DE39-1E405FC5411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5421" y="936179"/>
            <a:ext cx="4576029" cy="4985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501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6" name="Rectangle 5135">
            <a:extLst>
              <a:ext uri="{FF2B5EF4-FFF2-40B4-BE49-F238E27FC236}">
                <a16:creationId xmlns:a16="http://schemas.microsoft.com/office/drawing/2014/main" id="{21A75659-5A6F-4F77-9679-678A00B9D8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Corporate Finance | VGD">
            <a:extLst>
              <a:ext uri="{FF2B5EF4-FFF2-40B4-BE49-F238E27FC236}">
                <a16:creationId xmlns:a16="http://schemas.microsoft.com/office/drawing/2014/main" id="{A9F816C9-2337-4E3F-8721-98E5E9BAF9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1" t="11308" r="-1" b="5544"/>
          <a:stretch/>
        </p:blipFill>
        <p:spPr bwMode="auto">
          <a:xfrm>
            <a:off x="20" y="10"/>
            <a:ext cx="866849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8" name="Rectangle 5137">
            <a:extLst>
              <a:ext uri="{FF2B5EF4-FFF2-40B4-BE49-F238E27FC236}">
                <a16:creationId xmlns:a16="http://schemas.microsoft.com/office/drawing/2014/main" id="{E30A3A45-140E-431E-AED0-07EF836310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435399" y="0"/>
            <a:ext cx="9756601" cy="6858000"/>
          </a:xfrm>
          <a:prstGeom prst="rect">
            <a:avLst/>
          </a:prstGeom>
          <a:gradFill>
            <a:gsLst>
              <a:gs pos="53000">
                <a:schemeClr val="bg1"/>
              </a:gs>
              <a:gs pos="35000">
                <a:schemeClr val="bg1">
                  <a:alpha val="76000"/>
                </a:schemeClr>
              </a:gs>
              <a:gs pos="19000">
                <a:schemeClr val="bg1">
                  <a:alpha val="40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91143C-FE76-904C-34D1-685DBA11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868" y="1161288"/>
            <a:ext cx="3438144" cy="1124712"/>
          </a:xfrm>
        </p:spPr>
        <p:txBody>
          <a:bodyPr anchor="b">
            <a:normAutofit/>
          </a:bodyPr>
          <a:lstStyle/>
          <a:p>
            <a:r>
              <a:rPr lang="nl-BE" b="1" dirty="0" err="1"/>
              <a:t>Finances</a:t>
            </a:r>
            <a:endParaRPr lang="nl-BE" b="1" dirty="0"/>
          </a:p>
        </p:txBody>
      </p:sp>
      <p:sp>
        <p:nvSpPr>
          <p:cNvPr id="5140" name="Rectangle 5139">
            <a:extLst>
              <a:ext uri="{FF2B5EF4-FFF2-40B4-BE49-F238E27FC236}">
                <a16:creationId xmlns:a16="http://schemas.microsoft.com/office/drawing/2014/main" id="{55D4142C-5077-457F-A6AD-3FECFDB396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687333" y="605790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142" name="Rectangle 5141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53018" y="2443480"/>
            <a:ext cx="3218688" cy="18288"/>
          </a:xfrm>
          <a:prstGeom prst="rect">
            <a:avLst/>
          </a:prstGeom>
          <a:solidFill>
            <a:schemeClr val="tx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B445F63-6E38-6540-E798-3A1C7D3F1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95868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nl-BE" sz="2000" dirty="0" err="1"/>
              <a:t>Getting</a:t>
            </a:r>
            <a:r>
              <a:rPr lang="nl-BE" sz="2000" dirty="0"/>
              <a:t> money</a:t>
            </a:r>
          </a:p>
          <a:p>
            <a:r>
              <a:rPr lang="nl-BE" sz="2000" dirty="0"/>
              <a:t>Promotion </a:t>
            </a:r>
            <a:r>
              <a:rPr lang="nl-BE" sz="2000" dirty="0" err="1"/>
              <a:t>prices</a:t>
            </a:r>
            <a:endParaRPr lang="nl-BE" sz="2000" dirty="0"/>
          </a:p>
          <a:p>
            <a:r>
              <a:rPr lang="nl-BE" sz="2000" dirty="0"/>
              <a:t>Equipment</a:t>
            </a:r>
          </a:p>
          <a:p>
            <a:r>
              <a:rPr lang="nl-BE" sz="2000" dirty="0" err="1"/>
              <a:t>Earnings</a:t>
            </a: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6436605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Question marks in a line and one question mark is lit">
            <a:extLst>
              <a:ext uri="{FF2B5EF4-FFF2-40B4-BE49-F238E27FC236}">
                <a16:creationId xmlns:a16="http://schemas.microsoft.com/office/drawing/2014/main" id="{B4A141BC-AFC0-F45A-7DCA-DA514E6679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56" b="13674"/>
          <a:stretch/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BC56628-1D33-1EC1-815B-25DF81C7E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b="1" dirty="0">
                <a:solidFill>
                  <a:srgbClr val="FFFFFF"/>
                </a:solidFill>
                <a:highlight>
                  <a:srgbClr val="000000"/>
                </a:highlight>
              </a:rPr>
              <a:t>Do you have any questions?</a:t>
            </a:r>
          </a:p>
        </p:txBody>
      </p:sp>
    </p:spTree>
    <p:extLst>
      <p:ext uri="{BB962C8B-B14F-4D97-AF65-F5344CB8AC3E}">
        <p14:creationId xmlns:p14="http://schemas.microsoft.com/office/powerpoint/2010/main" val="2776889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ere's how to structure a gym workout | The Hussle Blog">
            <a:extLst>
              <a:ext uri="{FF2B5EF4-FFF2-40B4-BE49-F238E27FC236}">
                <a16:creationId xmlns:a16="http://schemas.microsoft.com/office/drawing/2014/main" id="{E02BF3D6-9797-DA51-A1E4-594BC2DE403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0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accent4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3" name="Rectangle 410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44D6F03-9FFE-B89D-5A30-7BBEF15A0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 you for your attention</a:t>
            </a:r>
          </a:p>
        </p:txBody>
      </p:sp>
      <p:cxnSp>
        <p:nvCxnSpPr>
          <p:cNvPr id="4105" name="Straight Connector 410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7" name="Straight Connector 410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581140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82</Words>
  <Application>Microsoft Office PowerPoint</Application>
  <PresentationFormat>Breedbeeld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Kantoorthema</vt:lpstr>
      <vt:lpstr>Gym Athletic</vt:lpstr>
      <vt:lpstr>Product</vt:lpstr>
      <vt:lpstr>Costumer group</vt:lpstr>
      <vt:lpstr>People involved</vt:lpstr>
      <vt:lpstr>Promotion</vt:lpstr>
      <vt:lpstr>Finances</vt:lpstr>
      <vt:lpstr>Do you have any questions?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Menne De Gendt</dc:creator>
  <cp:lastModifiedBy>Menne De Gendt</cp:lastModifiedBy>
  <cp:revision>2</cp:revision>
  <dcterms:created xsi:type="dcterms:W3CDTF">2023-03-08T10:06:08Z</dcterms:created>
  <dcterms:modified xsi:type="dcterms:W3CDTF">2023-03-08T12:29:15Z</dcterms:modified>
</cp:coreProperties>
</file>